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7"/>
  </p:notesMasterIdLst>
  <p:handoutMasterIdLst>
    <p:handoutMasterId r:id="rId18"/>
  </p:handoutMasterIdLst>
  <p:sldIdLst>
    <p:sldId id="319" r:id="rId2"/>
    <p:sldId id="325" r:id="rId3"/>
    <p:sldId id="317" r:id="rId4"/>
    <p:sldId id="326" r:id="rId5"/>
    <p:sldId id="318" r:id="rId6"/>
    <p:sldId id="323" r:id="rId7"/>
    <p:sldId id="302" r:id="rId8"/>
    <p:sldId id="320" r:id="rId9"/>
    <p:sldId id="315" r:id="rId10"/>
    <p:sldId id="324" r:id="rId11"/>
    <p:sldId id="308" r:id="rId12"/>
    <p:sldId id="321" r:id="rId13"/>
    <p:sldId id="316" r:id="rId14"/>
    <p:sldId id="327" r:id="rId15"/>
    <p:sldId id="307" r:id="rId16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8029" autoAdjust="0"/>
  </p:normalViewPr>
  <p:slideViewPr>
    <p:cSldViewPr>
      <p:cViewPr varScale="1">
        <p:scale>
          <a:sx n="75" d="100"/>
          <a:sy n="75" d="100"/>
        </p:scale>
        <p:origin x="-12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94"/>
    </p:cViewPr>
  </p:sorterViewPr>
  <p:notesViewPr>
    <p:cSldViewPr>
      <p:cViewPr varScale="1">
        <p:scale>
          <a:sx n="85" d="100"/>
          <a:sy n="85" d="100"/>
        </p:scale>
        <p:origin x="-3750" y="-84"/>
      </p:cViewPr>
      <p:guideLst>
        <p:guide orient="horz" pos="2700"/>
        <p:guide orient="horz" pos="2932"/>
        <p:guide pos="2241"/>
        <p:guide pos="222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A92DF-7D09-4380-8598-68107271379C}" type="datetimeFigureOut">
              <a:rPr lang="en-US" smtClean="0"/>
              <a:pPr/>
              <a:t>9/3/2018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78A64-D78B-4E62-95E1-32D621405D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54485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C8C94-5F9E-4F1D-B610-9EE88AD9EF0C}" type="datetimeFigureOut">
              <a:rPr lang="en-US" smtClean="0"/>
              <a:pPr/>
              <a:t>9/3/2018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39E5C-8139-4D8B-A607-42328FB5A7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1399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ED163E6-8072-48C7-957F-613069043AA8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520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B4853-A901-41C1-BF55-A25D12E05ED4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249500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B4853-A901-41C1-BF55-A25D12E05ED4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061080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B4853-A901-41C1-BF55-A25D12E05ED4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383763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B4853-A901-41C1-BF55-A25D12E05ED4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118215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B4853-A901-41C1-BF55-A25D12E05ED4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161742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B4853-A901-41C1-BF55-A25D12E05ED4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635475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BEABCE96-13DB-4252-931A-07EB932B8582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9023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692-D1C1-4138-A403-5D6A352E378C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114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9105-7A25-43C7-9425-F07BB66A14EC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223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B3D8-3F7E-4772-B5A9-DDDEC67BEE21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408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93CA-7189-4C86-BCFF-4D743E951D64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093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5A2D-F8FF-42B0-B40C-D63B97604A68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719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297D-442E-42D3-951F-B9E3A86A689A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762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E691-4E14-4AA1-AA75-16CCE1ECB2F0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406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D2A5-96AA-4CFF-8D22-FF6D0EBC7DDE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926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BB0C-19F6-484D-BCFE-3D0F4793CD91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979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8B4B4853-A901-41C1-BF55-A25D12E05ED4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976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2438400"/>
            <a:ext cx="8064896" cy="24475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hi-IN" sz="5400" b="1" i="1" dirty="0" smtClean="0">
                <a:solidFill>
                  <a:schemeClr val="tx1"/>
                </a:solidFill>
              </a:rPr>
              <a:t>चुनावों </a:t>
            </a:r>
            <a:r>
              <a:rPr lang="hi-IN" sz="5400" b="1" i="1" dirty="0">
                <a:solidFill>
                  <a:schemeClr val="tx1"/>
                </a:solidFill>
              </a:rPr>
              <a:t>में </a:t>
            </a:r>
            <a:r>
              <a:rPr lang="en-US" altLang="en-US" sz="5400" b="1" i="1" dirty="0">
                <a:solidFill>
                  <a:schemeClr val="tx1"/>
                </a:solidFill>
                <a:latin typeface="Calibri" panose="020F0502020204030204" pitchFamily="34" charset="0"/>
              </a:rPr>
              <a:t>IT Applications </a:t>
            </a:r>
            <a:r>
              <a:rPr lang="hi-IN" sz="5400" b="1" i="1" dirty="0" smtClean="0">
                <a:solidFill>
                  <a:schemeClr val="tx1"/>
                </a:solidFill>
              </a:rPr>
              <a:t>के </a:t>
            </a:r>
            <a:r>
              <a:rPr lang="hi-IN" sz="5400" b="1" i="1" dirty="0">
                <a:solidFill>
                  <a:schemeClr val="tx1"/>
                </a:solidFill>
              </a:rPr>
              <a:t>उपयोग पर </a:t>
            </a:r>
            <a:r>
              <a:rPr lang="hi-IN" sz="5400" b="1" i="1" dirty="0" smtClean="0">
                <a:solidFill>
                  <a:schemeClr val="tx1"/>
                </a:solidFill>
              </a:rPr>
              <a:t>प्रस्तुति</a:t>
            </a:r>
            <a:endParaRPr lang="en-US" sz="2400" b="1" i="1" dirty="0">
              <a:solidFill>
                <a:schemeClr val="tx1"/>
              </a:solidFill>
              <a:latin typeface="Kruti Dev 016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382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064896" cy="24475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IN" sz="8000" b="1" i="1" dirty="0"/>
              <a:t>SUGAM </a:t>
            </a:r>
            <a:r>
              <a:rPr lang="en-IN" sz="11500" b="1" i="1" dirty="0">
                <a:latin typeface="Kruti Dev 016" pitchFamily="2" charset="0"/>
              </a:rPr>
              <a:t>¼lqxe</a:t>
            </a:r>
            <a:r>
              <a:rPr lang="en-IN" sz="11500" b="1" i="1" dirty="0" smtClean="0">
                <a:latin typeface="Kruti Dev 016" pitchFamily="2" charset="0"/>
              </a:rPr>
              <a:t>½</a:t>
            </a:r>
          </a:p>
          <a:p>
            <a:pPr marL="0" indent="0" algn="ctr">
              <a:buNone/>
            </a:pPr>
            <a:r>
              <a:rPr lang="hi-IN" sz="7200" b="1" i="1" dirty="0"/>
              <a:t>वाहन प्रबंधन प्रणाली</a:t>
            </a:r>
            <a:endParaRPr lang="en-IN" sz="7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087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382" y="927098"/>
            <a:ext cx="6659946" cy="917726"/>
          </a:xfrm>
        </p:spPr>
        <p:txBody>
          <a:bodyPr/>
          <a:lstStyle/>
          <a:p>
            <a:pPr algn="ctr"/>
            <a:r>
              <a:rPr lang="en-US" sz="4400" b="1" dirty="0" smtClean="0"/>
              <a:t>Objective</a:t>
            </a:r>
            <a:endParaRPr lang="en-US" sz="4800" b="1" dirty="0">
              <a:latin typeface="Kruti Dev 016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593818" cy="35747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pquko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izfØ;k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esa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‘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kkfey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gksus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okys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okguksa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vkdyu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okguksa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ekaxi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=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ksa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generate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djuk</a:t>
            </a:r>
            <a:endParaRPr lang="en-IN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Kruti Dev 016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okgu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ekfyd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]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pkyd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irs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]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eksckby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uaŒ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,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oa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cSad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fooj.kh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lkFk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okguksa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dks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vf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kd`r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djuk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ykWx&amp;cqd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fuekZ.k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]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okguksa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ifjpkyu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,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oa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okguksa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}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kjk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r; dh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xbZ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nwjh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ls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lacaf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kr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lHkh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izdkj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vfHkys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[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kksa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la/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kkj.k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</a:p>
          <a:p>
            <a:pPr marL="0" indent="0" algn="just">
              <a:buNone/>
            </a:pP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776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382" y="927098"/>
            <a:ext cx="6659946" cy="917726"/>
          </a:xfrm>
        </p:spPr>
        <p:txBody>
          <a:bodyPr/>
          <a:lstStyle/>
          <a:p>
            <a:pPr algn="ctr"/>
            <a:r>
              <a:rPr lang="en-US" sz="4000" b="1" dirty="0" smtClean="0"/>
              <a:t>Objective </a:t>
            </a:r>
            <a:r>
              <a:rPr lang="en-US" sz="2000" b="1" dirty="0" smtClean="0"/>
              <a:t>continue…..</a:t>
            </a:r>
            <a:endParaRPr lang="en-IN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826048"/>
            <a:ext cx="7746218" cy="326995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vfxze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Hkqxrku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dh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vkWu&amp;ykbZu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MkVk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izfof”V</a:t>
            </a:r>
            <a:endParaRPr lang="en-IN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Kruti Dev 016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,d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ftys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ls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nwljs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ftyksa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esa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okguksa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LFkkukUrj.k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ls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lacaf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kr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vfHkys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[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kksa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la/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kkj.k</a:t>
            </a:r>
            <a:endParaRPr lang="en-IN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Kruti Dev 016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Hkqxrku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laca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/k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esa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okgu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ekfydksa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}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kjk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f’kdk;rksa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vkWu&amp;ykbu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izko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kku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,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oa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SMS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ek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/;e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ls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Hkqxrku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laca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kh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tkudkjh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nsukA</a:t>
            </a:r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endParaRPr lang="hi-IN" sz="3200" b="1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402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382" y="927098"/>
            <a:ext cx="6659946" cy="917726"/>
          </a:xfrm>
        </p:spPr>
        <p:txBody>
          <a:bodyPr/>
          <a:lstStyle/>
          <a:p>
            <a:pPr algn="ctr"/>
            <a:r>
              <a:rPr lang="en-IN" b="1" dirty="0" smtClean="0"/>
              <a:t>SUGAM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Issues/Suggestions</a:t>
            </a:r>
            <a:r>
              <a:rPr lang="en-IN" b="1" dirty="0" smtClean="0"/>
              <a:t>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43200"/>
            <a:ext cx="7924800" cy="32766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izR;sd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okguksa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fy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, ,d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ykWx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cqd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[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kksyh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tkrh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gS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]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ftlesa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fofHkUu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lwpuk;sa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vafdr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djuk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vfuok;Z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gksrk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gSA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izk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;% ns[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kk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tkrk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gS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fd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lwpuk;sa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iw.kZ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: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ls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vafdr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ugha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gksus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dkj.k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Hkqxrku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laca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kh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dk;Z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esa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foyac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ifjyf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{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kr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gksrh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gSA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okguksa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vf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kxzg.k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le;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iaft;ksa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la/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kkj.k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,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oa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okgu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ekfydksa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cSad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fooj.kh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izkIr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fd;k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tkuk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gS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]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ftleas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=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qfV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gksus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dkj.k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vf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kxzfgr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okguksa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eqvkotk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Hkqxrku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iw.kZ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: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is.k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djus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esa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vlqfo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kk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gksrh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gSA</a:t>
            </a:r>
            <a:endParaRPr lang="en-I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776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382" y="927098"/>
            <a:ext cx="6659946" cy="917726"/>
          </a:xfrm>
        </p:spPr>
        <p:txBody>
          <a:bodyPr/>
          <a:lstStyle/>
          <a:p>
            <a:pPr algn="ctr"/>
            <a:r>
              <a:rPr lang="en-IN" b="1" dirty="0" smtClean="0"/>
              <a:t>SUGAM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Issues/Suggestions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continue…..</a:t>
            </a:r>
            <a:r>
              <a:rPr lang="en-IN" b="1" dirty="0" smtClean="0"/>
              <a:t>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153400" cy="3733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fdlh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,d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ftyk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esa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vf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kxzfgr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okgu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fdUrq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bldk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mi;ksx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vU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;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ftyksa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esa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fuokZpu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dk;Z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esa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fd;k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tkrk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gSA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mDr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okgu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ds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eqvkotk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jkf’k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Hkqxrku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lle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;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ugha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fd;k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tkrk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gSA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mDr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ds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vkyksd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esa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ifjogu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foHkkx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]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fcgkj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ljdkj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] ds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Kkikad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&amp; 1@le0fuokZ0&amp;73@2010@245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fnukad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16-02-2018 }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kjk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Li”V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fn’kk&amp;funZs’k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gsrq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ekxZnf’kZd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2018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tkjh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fd;k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x;k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gS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ftlds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dafMdk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9 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¼d½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esa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vafdr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fd;k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x;k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gS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fd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^^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vf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kxzfgr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okguksa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eqvkotk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lacaf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kr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ftyk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muds ;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gka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iz;qDr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vof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fy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,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okguksa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ds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eqvkotk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Hkqxrku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ds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fy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,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iw.kZr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%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mÙkjnk;h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gksaxsa</a:t>
            </a:r>
            <a:r>
              <a:rPr lang="e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**</a:t>
            </a:r>
          </a:p>
          <a:p>
            <a:pPr algn="just">
              <a:buFont typeface="Wingdings" pitchFamily="2" charset="2"/>
              <a:buChar char="Ø"/>
            </a:pPr>
            <a:endParaRPr lang="hi-IN" sz="2400" b="1" dirty="0"/>
          </a:p>
          <a:p>
            <a:endParaRPr lang="en-I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78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17618" cy="353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IN" sz="13800" dirty="0" smtClean="0">
                <a:latin typeface="Kruti Dev 016" pitchFamily="2" charset="0"/>
              </a:rPr>
              <a:t>/</a:t>
            </a:r>
            <a:r>
              <a:rPr lang="en-IN" sz="13800" dirty="0" err="1" smtClean="0">
                <a:latin typeface="Kruti Dev 016" pitchFamily="2" charset="0"/>
              </a:rPr>
              <a:t>kU;okn</a:t>
            </a:r>
            <a:endParaRPr lang="en-IN" sz="13800" dirty="0">
              <a:latin typeface="Kruti Dev 016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443664" cy="183792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IN" sz="7700" b="1" i="1" dirty="0"/>
              <a:t>SAMADHAN </a:t>
            </a:r>
            <a:r>
              <a:rPr lang="en-IN" sz="9400" b="1" i="1" dirty="0">
                <a:latin typeface="Kruti Dev 016" pitchFamily="2" charset="0"/>
              </a:rPr>
              <a:t>¼</a:t>
            </a:r>
            <a:r>
              <a:rPr lang="en-IN" sz="9400" b="1" i="1" dirty="0" smtClean="0">
                <a:latin typeface="Kruti Dev 016" pitchFamily="2" charset="0"/>
              </a:rPr>
              <a:t>lek/kku½</a:t>
            </a:r>
          </a:p>
          <a:p>
            <a:pPr marL="0" indent="0" algn="ctr">
              <a:buNone/>
            </a:pPr>
            <a:r>
              <a:rPr lang="hi-IN" sz="7200" b="1" i="1" dirty="0" smtClean="0"/>
              <a:t>लोक </a:t>
            </a:r>
            <a:r>
              <a:rPr lang="hi-IN" sz="7200" b="1" i="1" dirty="0"/>
              <a:t>शिकायत निवारण प्रणाली</a:t>
            </a:r>
            <a:endParaRPr lang="en-IN" sz="7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676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382" y="927098"/>
            <a:ext cx="6659946" cy="917726"/>
          </a:xfrm>
        </p:spPr>
        <p:txBody>
          <a:bodyPr/>
          <a:lstStyle/>
          <a:p>
            <a:pPr algn="ctr"/>
            <a:r>
              <a:rPr lang="en-US" sz="4400" b="1" dirty="0"/>
              <a:t>Objective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848600" cy="4191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lHkh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Jksrksa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,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/;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eksa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ls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izkIr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f’kdk;rksa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dks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,d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eap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ij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,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dhd`r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,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mfpr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inkf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kdkfj;ksa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}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kjk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fuiVkjk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dj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iquZfunZsf’kr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djus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gsrq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vkWuykbZu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iksVZy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gSA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jkT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;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esa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lHkh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ukxfjdksa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]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jktuSfrd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nyksa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,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vH;fFk;ksa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lkFk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pquko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e’khujh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fy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,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lek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kku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iksVZy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,d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rsth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,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LekVZ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f’kdk;r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izca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ku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iz.kkyh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: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esa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LFkkfir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gSA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endParaRPr lang="en-I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776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382" y="927098"/>
            <a:ext cx="6659946" cy="917726"/>
          </a:xfrm>
        </p:spPr>
        <p:txBody>
          <a:bodyPr/>
          <a:lstStyle/>
          <a:p>
            <a:pPr algn="ctr"/>
            <a:r>
              <a:rPr lang="en-US" sz="4400" b="1" dirty="0"/>
              <a:t>Objective </a:t>
            </a:r>
            <a:r>
              <a:rPr lang="en-US" sz="2400" b="1" dirty="0"/>
              <a:t>continue…..</a:t>
            </a: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441418" cy="41081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bl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,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Iyhds’ku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ds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/;e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ls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lHkh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ukxfjdksa@jktuSfrd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nyksa@vH;FkhZ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,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vU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;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laxBu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f’kdk;r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ntZ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djk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ldrs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gSaaA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lapkj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lHkh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/;e &amp;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nwjHkk”k@QSDl@bZ&amp;esy@lekpkj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= ,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fizUV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,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oa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bysDVªkWfud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ehfM;k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lHkh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Jksrksa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ls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izkIr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f’kdk;rksa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lek;kstu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lek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kku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iksVZy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ij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fd;k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tkrk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gSA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mDr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iksVZy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ij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ntZ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lHkh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f’kdk;rksa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,d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fuf’pr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le;&amp;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lhek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vUnj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fuiVkjk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fd;k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tkrk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gSA</a:t>
            </a:r>
            <a:endParaRPr lang="en-IN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Kruti Dev 016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hi-IN" sz="2000" b="1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730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382" y="927098"/>
            <a:ext cx="6659946" cy="917726"/>
          </a:xfrm>
        </p:spPr>
        <p:txBody>
          <a:bodyPr/>
          <a:lstStyle/>
          <a:p>
            <a:pPr algn="ctr"/>
            <a:r>
              <a:rPr lang="en-IN" b="1" dirty="0" smtClean="0"/>
              <a:t>SAMADHAN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- Issues/Suggestions</a:t>
            </a:r>
            <a:r>
              <a:rPr lang="en-IN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70200"/>
            <a:ext cx="7543800" cy="2844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  <a:tabLst>
                <a:tab pos="4692650" algn="l"/>
              </a:tabLst>
            </a:pP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ntZ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f’kdk;rksa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xq.koÙkkiw.kZ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fu”iknu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ugha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gksukA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</a:p>
          <a:p>
            <a:pPr algn="just">
              <a:buFont typeface="Wingdings" pitchFamily="2" charset="2"/>
              <a:buChar char="Ø"/>
              <a:tabLst>
                <a:tab pos="4692650" algn="l"/>
              </a:tabLst>
            </a:pP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f’kdk;rksa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laca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/k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esa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f’kdk;rdrkZ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dks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lle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;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f’kdk;r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fu”iknu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lwpuk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ugha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gksukA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</a:p>
          <a:p>
            <a:pPr algn="just">
              <a:buFont typeface="Wingdings" pitchFamily="2" charset="2"/>
              <a:buChar char="Ø"/>
              <a:tabLst>
                <a:tab pos="4692650" algn="l"/>
              </a:tabLst>
            </a:pP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ntZ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f’kdk;rksa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fu”iknu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ds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laca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/k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esa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ns[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x;k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gS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fd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f’kdk;r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ls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lacaf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/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kr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</a:rPr>
              <a:t> </a:t>
            </a:r>
            <a:r>
              <a:rPr lang="en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ATR (Action Taken Report)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esa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Li”Vrk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ugha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gksukA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16" pitchFamily="2" charset="0"/>
                <a:cs typeface="Times New Roman" pitchFamily="18" charset="0"/>
              </a:rPr>
              <a:t> </a:t>
            </a:r>
            <a:endParaRPr lang="en-IN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Kruti Dev 016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hi-IN" sz="2000" b="1" dirty="0"/>
          </a:p>
          <a:p>
            <a:pPr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776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2514600"/>
            <a:ext cx="7760096" cy="2447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i="1" dirty="0" err="1">
                <a:solidFill>
                  <a:schemeClr val="tx1"/>
                </a:solidFill>
                <a:latin typeface="Kruti Dev 016" pitchFamily="2" charset="0"/>
                <a:cs typeface="Times New Roman" pitchFamily="18" charset="0"/>
              </a:rPr>
              <a:t>lqfo</a:t>
            </a:r>
            <a:r>
              <a:rPr lang="en-US" sz="8000" b="1" i="1" dirty="0">
                <a:solidFill>
                  <a:schemeClr val="tx1"/>
                </a:solidFill>
                <a:latin typeface="Kruti Dev 016" pitchFamily="2" charset="0"/>
                <a:cs typeface="Times New Roman" pitchFamily="18" charset="0"/>
              </a:rPr>
              <a:t>/</a:t>
            </a:r>
            <a:r>
              <a:rPr lang="en-US" sz="8000" b="1" i="1" dirty="0" err="1">
                <a:solidFill>
                  <a:schemeClr val="tx1"/>
                </a:solidFill>
                <a:latin typeface="Kruti Dev 016" pitchFamily="2" charset="0"/>
                <a:cs typeface="Times New Roman" pitchFamily="18" charset="0"/>
              </a:rPr>
              <a:t>kk</a:t>
            </a:r>
            <a:r>
              <a:rPr lang="en-US" sz="7200" b="1" i="1" dirty="0">
                <a:solidFill>
                  <a:schemeClr val="tx1"/>
                </a:solidFill>
                <a:latin typeface="Kruti Dev 016" pitchFamily="2" charset="0"/>
                <a:cs typeface="Times New Roman" pitchFamily="18" charset="0"/>
              </a:rPr>
              <a:t> </a:t>
            </a:r>
            <a:r>
              <a:rPr lang="en-US" sz="7200" b="1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(</a:t>
            </a:r>
            <a:r>
              <a:rPr lang="en-US" sz="6000" b="1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SUVIDHA</a:t>
            </a:r>
            <a:r>
              <a:rPr lang="en-US" sz="6000" b="1" i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)</a:t>
            </a:r>
          </a:p>
          <a:p>
            <a:pPr marL="0" indent="0" algn="ctr">
              <a:buNone/>
            </a:pPr>
            <a:r>
              <a:rPr lang="hi-IN" sz="5400" b="1" i="1" dirty="0"/>
              <a:t>एकल खिड़की प्रणाली</a:t>
            </a:r>
            <a:endParaRPr lang="en-IN" sz="5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788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914400"/>
            <a:ext cx="6343672" cy="709865"/>
          </a:xfrm>
        </p:spPr>
        <p:txBody>
          <a:bodyPr/>
          <a:lstStyle/>
          <a:p>
            <a:pPr algn="ctr"/>
            <a:r>
              <a:rPr lang="en-US" sz="4800" b="1" dirty="0" smtClean="0"/>
              <a:t>Objective</a:t>
            </a:r>
            <a:endParaRPr lang="en-US" sz="5400" b="1" dirty="0">
              <a:latin typeface="Kruti Dev 016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7956090" cy="3886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600" dirty="0" err="1" smtClean="0">
                <a:latin typeface="Kruti Dev 016" pitchFamily="2" charset="0"/>
              </a:rPr>
              <a:t>Lkqfo</a:t>
            </a:r>
            <a:r>
              <a:rPr lang="en-US" sz="2600" dirty="0" smtClean="0">
                <a:latin typeface="Kruti Dev 016" pitchFamily="2" charset="0"/>
              </a:rPr>
              <a:t>/</a:t>
            </a:r>
            <a:r>
              <a:rPr lang="en-US" sz="2600" dirty="0" err="1" smtClean="0">
                <a:latin typeface="Kruti Dev 016" pitchFamily="2" charset="0"/>
              </a:rPr>
              <a:t>kk</a:t>
            </a:r>
            <a:r>
              <a:rPr lang="en-US" sz="2600" dirty="0" smtClean="0">
                <a:latin typeface="Kruti Dev 016" pitchFamily="2" charset="0"/>
              </a:rPr>
              <a:t> &amp; </a:t>
            </a:r>
            <a:r>
              <a:rPr lang="en-US" sz="2600" dirty="0" err="1" smtClean="0">
                <a:latin typeface="Kruti Dev 016" pitchFamily="2" charset="0"/>
              </a:rPr>
              <a:t>pquko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ds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nkSjku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izR;kf’k;ksa</a:t>
            </a:r>
            <a:r>
              <a:rPr lang="en-US" sz="2600" dirty="0" smtClean="0">
                <a:latin typeface="Kruti Dev 016" pitchFamily="2" charset="0"/>
              </a:rPr>
              <a:t> ds </a:t>
            </a:r>
            <a:r>
              <a:rPr lang="en-US" sz="2600" dirty="0" err="1" smtClean="0">
                <a:latin typeface="Kruti Dev 016" pitchFamily="2" charset="0"/>
              </a:rPr>
              <a:t>fy</a:t>
            </a:r>
            <a:r>
              <a:rPr lang="en-US" sz="2600" dirty="0" smtClean="0">
                <a:latin typeface="Kruti Dev 016" pitchFamily="2" charset="0"/>
              </a:rPr>
              <a:t>, </a:t>
            </a:r>
            <a:r>
              <a:rPr lang="en-US" sz="2600" dirty="0" err="1" smtClean="0">
                <a:latin typeface="Kruti Dev 016" pitchFamily="2" charset="0"/>
              </a:rPr>
              <a:t>fuokZpu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dk;kZy</a:t>
            </a:r>
            <a:r>
              <a:rPr lang="en-US" sz="2600" dirty="0" smtClean="0">
                <a:latin typeface="Kruti Dev 016" pitchFamily="2" charset="0"/>
              </a:rPr>
              <a:t>; </a:t>
            </a:r>
            <a:r>
              <a:rPr lang="en-US" sz="2600" dirty="0" err="1" smtClean="0">
                <a:latin typeface="Kruti Dev 016" pitchFamily="2" charset="0"/>
              </a:rPr>
              <a:t>ls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nh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tkusokyh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fofHkUu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vuqefr;ksa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gsrq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ikjn’khZ</a:t>
            </a:r>
            <a:r>
              <a:rPr lang="en-US" sz="2600" dirty="0" smtClean="0">
                <a:latin typeface="Kruti Dev 016" pitchFamily="2" charset="0"/>
              </a:rPr>
              <a:t> ,</a:t>
            </a:r>
            <a:r>
              <a:rPr lang="en-US" sz="2600" dirty="0" err="1" smtClean="0">
                <a:latin typeface="Kruti Dev 016" pitchFamily="2" charset="0"/>
              </a:rPr>
              <a:t>oa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lle</a:t>
            </a:r>
            <a:r>
              <a:rPr lang="en-US" sz="2600" dirty="0" smtClean="0">
                <a:latin typeface="Kruti Dev 016" pitchFamily="2" charset="0"/>
              </a:rPr>
              <a:t>; </a:t>
            </a:r>
            <a:r>
              <a:rPr lang="en-US" sz="2600" dirty="0" err="1" smtClean="0">
                <a:latin typeface="Kruti Dev 016" pitchFamily="2" charset="0"/>
              </a:rPr>
              <a:t>miyC</a:t>
            </a:r>
            <a:r>
              <a:rPr lang="en-US" sz="2600" dirty="0" smtClean="0">
                <a:latin typeface="Kruti Dev 016" pitchFamily="2" charset="0"/>
              </a:rPr>
              <a:t>/k </a:t>
            </a:r>
            <a:r>
              <a:rPr lang="en-US" sz="2600" dirty="0" err="1" smtClean="0">
                <a:latin typeface="Kruti Dev 016" pitchFamily="2" charset="0"/>
              </a:rPr>
              <a:t>djkus</a:t>
            </a:r>
            <a:r>
              <a:rPr lang="en-US" sz="2600" dirty="0" smtClean="0">
                <a:latin typeface="Kruti Dev 016" pitchFamily="2" charset="0"/>
              </a:rPr>
              <a:t> ds </a:t>
            </a:r>
            <a:r>
              <a:rPr lang="en-US" sz="2600" dirty="0" err="1" smtClean="0">
                <a:latin typeface="Kruti Dev 016" pitchFamily="2" charset="0"/>
              </a:rPr>
              <a:t>fy</a:t>
            </a:r>
            <a:r>
              <a:rPr lang="en-US" sz="2600" dirty="0" smtClean="0">
                <a:latin typeface="Kruti Dev 016" pitchFamily="2" charset="0"/>
              </a:rPr>
              <a:t>, </a:t>
            </a:r>
            <a:r>
              <a:rPr lang="en-US" sz="2600" dirty="0" err="1" smtClean="0">
                <a:latin typeface="Kruti Dev 016" pitchFamily="2" charset="0"/>
              </a:rPr>
              <a:t>vkWuykbZu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iksVZyA</a:t>
            </a:r>
            <a:endParaRPr lang="en-US" sz="2600" dirty="0" smtClean="0">
              <a:latin typeface="Kruti Dev 016" pitchFamily="2" charset="0"/>
            </a:endParaRPr>
          </a:p>
          <a:p>
            <a:pPr algn="just"/>
            <a:r>
              <a:rPr lang="en-US" sz="2600" dirty="0" err="1" smtClean="0">
                <a:latin typeface="Kruti Dev 016" pitchFamily="2" charset="0"/>
              </a:rPr>
              <a:t>vH;fFkZ;ksa</a:t>
            </a:r>
            <a:r>
              <a:rPr lang="en-US" sz="2600" dirty="0" smtClean="0">
                <a:latin typeface="Kruti Dev 016" pitchFamily="2" charset="0"/>
              </a:rPr>
              <a:t> ,</a:t>
            </a:r>
            <a:r>
              <a:rPr lang="en-US" sz="2600" dirty="0" err="1" smtClean="0">
                <a:latin typeface="Kruti Dev 016" pitchFamily="2" charset="0"/>
              </a:rPr>
              <a:t>oa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jktuhfrd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nyksa</a:t>
            </a:r>
            <a:r>
              <a:rPr lang="en-US" sz="2600" dirty="0" smtClean="0">
                <a:latin typeface="Kruti Dev 016" pitchFamily="2" charset="0"/>
              </a:rPr>
              <a:t> }</a:t>
            </a:r>
            <a:r>
              <a:rPr lang="en-US" sz="2600" dirty="0" err="1" smtClean="0">
                <a:latin typeface="Kruti Dev 016" pitchFamily="2" charset="0"/>
              </a:rPr>
              <a:t>kjk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fofHkUu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izdkj</a:t>
            </a:r>
            <a:r>
              <a:rPr lang="en-US" sz="2600" dirty="0" smtClean="0">
                <a:latin typeface="Kruti Dev 016" pitchFamily="2" charset="0"/>
              </a:rPr>
              <a:t> ds </a:t>
            </a:r>
            <a:r>
              <a:rPr lang="en-US" sz="2600" dirty="0" err="1" smtClean="0">
                <a:latin typeface="Kruti Dev 016" pitchFamily="2" charset="0"/>
              </a:rPr>
              <a:t>vuqefr;ksa</a:t>
            </a:r>
            <a:r>
              <a:rPr lang="en-US" sz="2600" dirty="0" smtClean="0">
                <a:latin typeface="Kruti Dev 016" pitchFamily="2" charset="0"/>
              </a:rPr>
              <a:t> &amp; </a:t>
            </a:r>
            <a:r>
              <a:rPr lang="en-US" sz="2600" dirty="0" err="1" smtClean="0">
                <a:latin typeface="Kruti Dev 016" pitchFamily="2" charset="0"/>
              </a:rPr>
              <a:t>cSBd</a:t>
            </a:r>
            <a:r>
              <a:rPr lang="en-US" sz="2600" dirty="0" smtClean="0">
                <a:latin typeface="Kruti Dev 016" pitchFamily="2" charset="0"/>
              </a:rPr>
              <a:t>] </a:t>
            </a:r>
            <a:r>
              <a:rPr lang="en-US" sz="2600" dirty="0" err="1" smtClean="0">
                <a:latin typeface="Kruti Dev 016" pitchFamily="2" charset="0"/>
              </a:rPr>
              <a:t>tulHkk</a:t>
            </a:r>
            <a:r>
              <a:rPr lang="en-US" sz="2600" dirty="0" smtClean="0">
                <a:latin typeface="Kruti Dev 016" pitchFamily="2" charset="0"/>
              </a:rPr>
              <a:t>] </a:t>
            </a:r>
            <a:r>
              <a:rPr lang="en-US" sz="2600" dirty="0" err="1" smtClean="0">
                <a:latin typeface="Kruti Dev 016" pitchFamily="2" charset="0"/>
              </a:rPr>
              <a:t>okgu</a:t>
            </a:r>
            <a:r>
              <a:rPr lang="en-US" sz="2600" dirty="0" smtClean="0">
                <a:latin typeface="Kruti Dev 016" pitchFamily="2" charset="0"/>
              </a:rPr>
              <a:t>] </a:t>
            </a:r>
            <a:r>
              <a:rPr lang="en-US" sz="2600" dirty="0" err="1" smtClean="0">
                <a:latin typeface="Kruti Dev 016" pitchFamily="2" charset="0"/>
              </a:rPr>
              <a:t>ykmMLihdj</a:t>
            </a:r>
            <a:r>
              <a:rPr lang="en-US" sz="2600" dirty="0" smtClean="0">
                <a:latin typeface="Kruti Dev 016" pitchFamily="2" charset="0"/>
              </a:rPr>
              <a:t>] </a:t>
            </a:r>
            <a:r>
              <a:rPr lang="en-US" sz="2600" dirty="0" err="1" smtClean="0">
                <a:latin typeface="Kruti Dev 016" pitchFamily="2" charset="0"/>
              </a:rPr>
              <a:t>gsyhdkWIVj</a:t>
            </a:r>
            <a:r>
              <a:rPr lang="en-US" sz="2600" dirty="0" smtClean="0">
                <a:latin typeface="Kruti Dev 016" pitchFamily="2" charset="0"/>
              </a:rPr>
              <a:t> ,</a:t>
            </a:r>
            <a:r>
              <a:rPr lang="en-US" sz="2600" dirty="0" err="1" smtClean="0">
                <a:latin typeface="Kruti Dev 016" pitchFamily="2" charset="0"/>
              </a:rPr>
              <a:t>oa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gSyhiSM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ls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lacaf</a:t>
            </a:r>
            <a:r>
              <a:rPr lang="en-US" sz="2600" dirty="0" smtClean="0">
                <a:latin typeface="Kruti Dev 016" pitchFamily="2" charset="0"/>
              </a:rPr>
              <a:t>/</a:t>
            </a:r>
            <a:r>
              <a:rPr lang="en-US" sz="2600" dirty="0" err="1" smtClean="0">
                <a:latin typeface="Kruti Dev 016" pitchFamily="2" charset="0"/>
              </a:rPr>
              <a:t>kr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vko</a:t>
            </a:r>
            <a:r>
              <a:rPr lang="en-US" sz="2600" dirty="0" smtClean="0">
                <a:latin typeface="Kruti Dev 016" pitchFamily="2" charset="0"/>
              </a:rPr>
              <a:t>’;</a:t>
            </a:r>
            <a:r>
              <a:rPr lang="en-US" sz="2600" dirty="0" err="1" smtClean="0">
                <a:latin typeface="Kruti Dev 016" pitchFamily="2" charset="0"/>
              </a:rPr>
              <a:t>drkvksa</a:t>
            </a:r>
            <a:r>
              <a:rPr lang="en-US" sz="2600" dirty="0" smtClean="0">
                <a:latin typeface="Kruti Dev 016" pitchFamily="2" charset="0"/>
              </a:rPr>
              <a:t> dh </a:t>
            </a:r>
            <a:r>
              <a:rPr lang="en-US" sz="2600" dirty="0" err="1" smtClean="0">
                <a:latin typeface="Kruti Dev 016" pitchFamily="2" charset="0"/>
              </a:rPr>
              <a:t>vuqefr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gsrq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iksVZy</a:t>
            </a:r>
            <a:r>
              <a:rPr lang="en-US" sz="2600" dirty="0" smtClean="0">
                <a:latin typeface="Kruti Dev 016" pitchFamily="2" charset="0"/>
              </a:rPr>
              <a:t> </a:t>
            </a:r>
            <a:r>
              <a:rPr lang="en-US" sz="2600" dirty="0" err="1" smtClean="0">
                <a:latin typeface="Kruti Dev 016" pitchFamily="2" charset="0"/>
              </a:rPr>
              <a:t>gSA</a:t>
            </a:r>
            <a:endParaRPr lang="en-US" sz="2600" dirty="0" smtClean="0">
              <a:latin typeface="Kruti Dev 016" pitchFamily="2" charset="0"/>
            </a:endParaRPr>
          </a:p>
          <a:p>
            <a:pPr algn="just"/>
            <a:r>
              <a:rPr lang="en-US" sz="2600" dirty="0" err="1">
                <a:latin typeface="Kruti Dev 016" pitchFamily="2" charset="0"/>
              </a:rPr>
              <a:t>vH;fFkZ;ksa</a:t>
            </a:r>
            <a:r>
              <a:rPr lang="en-US" sz="2600" dirty="0">
                <a:latin typeface="Kruti Dev 016" pitchFamily="2" charset="0"/>
              </a:rPr>
              <a:t> ,</a:t>
            </a:r>
            <a:r>
              <a:rPr lang="en-US" sz="2600" dirty="0" err="1">
                <a:latin typeface="Kruti Dev 016" pitchFamily="2" charset="0"/>
              </a:rPr>
              <a:t>oa</a:t>
            </a:r>
            <a:r>
              <a:rPr lang="en-US" sz="2600" dirty="0">
                <a:latin typeface="Kruti Dev 016" pitchFamily="2" charset="0"/>
              </a:rPr>
              <a:t> </a:t>
            </a:r>
            <a:r>
              <a:rPr lang="en-US" sz="2600" dirty="0" err="1">
                <a:latin typeface="Kruti Dev 016" pitchFamily="2" charset="0"/>
              </a:rPr>
              <a:t>jktuhfrd</a:t>
            </a:r>
            <a:r>
              <a:rPr lang="en-US" sz="2600" dirty="0">
                <a:latin typeface="Kruti Dev 016" pitchFamily="2" charset="0"/>
              </a:rPr>
              <a:t> </a:t>
            </a:r>
            <a:r>
              <a:rPr lang="en-US" sz="2600" dirty="0" err="1">
                <a:latin typeface="Kruti Dev 016" pitchFamily="2" charset="0"/>
              </a:rPr>
              <a:t>nyksa</a:t>
            </a:r>
            <a:r>
              <a:rPr lang="en-US" sz="2600" dirty="0">
                <a:latin typeface="Kruti Dev 016" pitchFamily="2" charset="0"/>
              </a:rPr>
              <a:t> }</a:t>
            </a:r>
            <a:r>
              <a:rPr lang="en-US" sz="2600" dirty="0" err="1">
                <a:latin typeface="Kruti Dev 016" pitchFamily="2" charset="0"/>
              </a:rPr>
              <a:t>kjk</a:t>
            </a:r>
            <a:r>
              <a:rPr lang="en-US" sz="2600" dirty="0">
                <a:latin typeface="Kruti Dev 016" pitchFamily="2" charset="0"/>
              </a:rPr>
              <a:t> </a:t>
            </a:r>
            <a:r>
              <a:rPr lang="en-US" sz="2600" dirty="0" err="1">
                <a:latin typeface="Kruti Dev 016" pitchFamily="2" charset="0"/>
              </a:rPr>
              <a:t>fofHkUu</a:t>
            </a:r>
            <a:r>
              <a:rPr lang="en-US" sz="2600" dirty="0">
                <a:latin typeface="Kruti Dev 016" pitchFamily="2" charset="0"/>
              </a:rPr>
              <a:t> </a:t>
            </a:r>
            <a:r>
              <a:rPr lang="en-US" sz="2600" dirty="0" err="1">
                <a:latin typeface="Kruti Dev 016" pitchFamily="2" charset="0"/>
              </a:rPr>
              <a:t>izdkj</a:t>
            </a:r>
            <a:r>
              <a:rPr lang="en-US" sz="2600" dirty="0">
                <a:latin typeface="Kruti Dev 016" pitchFamily="2" charset="0"/>
              </a:rPr>
              <a:t> ds </a:t>
            </a:r>
            <a:r>
              <a:rPr lang="en-US" sz="2600" dirty="0" err="1">
                <a:latin typeface="Kruti Dev 016" pitchFamily="2" charset="0"/>
              </a:rPr>
              <a:t>vuqerh</a:t>
            </a:r>
            <a:r>
              <a:rPr lang="en-US" sz="2600" dirty="0">
                <a:latin typeface="Kruti Dev 016" pitchFamily="2" charset="0"/>
              </a:rPr>
              <a:t> </a:t>
            </a:r>
            <a:r>
              <a:rPr lang="en-US" sz="2600" dirty="0" err="1">
                <a:latin typeface="Kruti Dev 016" pitchFamily="2" charset="0"/>
              </a:rPr>
              <a:t>nsus</a:t>
            </a:r>
            <a:r>
              <a:rPr lang="en-US" sz="2600" dirty="0">
                <a:latin typeface="Kruti Dev 016" pitchFamily="2" charset="0"/>
              </a:rPr>
              <a:t> </a:t>
            </a:r>
            <a:r>
              <a:rPr lang="en-US" sz="2600" dirty="0" err="1">
                <a:latin typeface="Kruti Dev 016" pitchFamily="2" charset="0"/>
              </a:rPr>
              <a:t>ls</a:t>
            </a:r>
            <a:r>
              <a:rPr lang="en-US" sz="2600" dirty="0">
                <a:latin typeface="Kruti Dev 016" pitchFamily="2" charset="0"/>
              </a:rPr>
              <a:t> </a:t>
            </a:r>
            <a:r>
              <a:rPr lang="en-US" sz="2600" dirty="0" err="1">
                <a:latin typeface="Kruti Dev 016" pitchFamily="2" charset="0"/>
              </a:rPr>
              <a:t>iwoZ</a:t>
            </a:r>
            <a:r>
              <a:rPr lang="en-US" sz="2600" dirty="0">
                <a:latin typeface="Kruti Dev 016" pitchFamily="2" charset="0"/>
              </a:rPr>
              <a:t>  </a:t>
            </a:r>
            <a:r>
              <a:rPr lang="en-US" sz="2600" dirty="0" err="1">
                <a:latin typeface="Kruti Dev 016" pitchFamily="2" charset="0"/>
              </a:rPr>
              <a:t>vapykf</a:t>
            </a:r>
            <a:r>
              <a:rPr lang="en-US" sz="2600" dirty="0">
                <a:latin typeface="Kruti Dev 016" pitchFamily="2" charset="0"/>
              </a:rPr>
              <a:t>/</a:t>
            </a:r>
            <a:r>
              <a:rPr lang="en-US" sz="2600" dirty="0" err="1">
                <a:latin typeface="Kruti Dev 016" pitchFamily="2" charset="0"/>
              </a:rPr>
              <a:t>kdkjh</a:t>
            </a:r>
            <a:r>
              <a:rPr lang="en-US" sz="2600" dirty="0">
                <a:latin typeface="Kruti Dev 016" pitchFamily="2" charset="0"/>
              </a:rPr>
              <a:t>] </a:t>
            </a:r>
            <a:r>
              <a:rPr lang="en-US" sz="2600" dirty="0" err="1">
                <a:latin typeface="Kruti Dev 016" pitchFamily="2" charset="0"/>
              </a:rPr>
              <a:t>lacaf</a:t>
            </a:r>
            <a:r>
              <a:rPr lang="en-US" sz="2600" dirty="0">
                <a:latin typeface="Kruti Dev 016" pitchFamily="2" charset="0"/>
              </a:rPr>
              <a:t>/</a:t>
            </a:r>
            <a:r>
              <a:rPr lang="en-US" sz="2600" dirty="0" err="1">
                <a:latin typeface="Kruti Dev 016" pitchFamily="2" charset="0"/>
              </a:rPr>
              <a:t>kr</a:t>
            </a:r>
            <a:r>
              <a:rPr lang="en-US" sz="2600" dirty="0">
                <a:latin typeface="Kruti Dev 016" pitchFamily="2" charset="0"/>
              </a:rPr>
              <a:t> </a:t>
            </a:r>
            <a:r>
              <a:rPr lang="en-US" sz="2600" dirty="0" err="1">
                <a:latin typeface="Kruti Dev 016" pitchFamily="2" charset="0"/>
              </a:rPr>
              <a:t>Fkkuk</a:t>
            </a:r>
            <a:r>
              <a:rPr lang="en-US" sz="2600" dirty="0">
                <a:latin typeface="Kruti Dev 016" pitchFamily="2" charset="0"/>
              </a:rPr>
              <a:t>] </a:t>
            </a:r>
            <a:r>
              <a:rPr lang="en-US" sz="2600" dirty="0" err="1">
                <a:latin typeface="Kruti Dev 016" pitchFamily="2" charset="0"/>
              </a:rPr>
              <a:t>vfXu’kkeu</a:t>
            </a:r>
            <a:r>
              <a:rPr lang="en-US" sz="2600" dirty="0">
                <a:latin typeface="Kruti Dev 016" pitchFamily="2" charset="0"/>
              </a:rPr>
              <a:t>] </a:t>
            </a:r>
            <a:r>
              <a:rPr lang="en-US" sz="2600" dirty="0" err="1">
                <a:latin typeface="Kruti Dev 016" pitchFamily="2" charset="0"/>
              </a:rPr>
              <a:t>Hkou</a:t>
            </a:r>
            <a:r>
              <a:rPr lang="en-US" sz="2600" dirty="0">
                <a:latin typeface="Kruti Dev 016" pitchFamily="2" charset="0"/>
              </a:rPr>
              <a:t> </a:t>
            </a:r>
            <a:r>
              <a:rPr lang="en-US" sz="2600" dirty="0" err="1">
                <a:latin typeface="Kruti Dev 016" pitchFamily="2" charset="0"/>
              </a:rPr>
              <a:t>fuekZ.k</a:t>
            </a:r>
            <a:r>
              <a:rPr lang="en-US" sz="2600" dirty="0">
                <a:latin typeface="Kruti Dev 016" pitchFamily="2" charset="0"/>
              </a:rPr>
              <a:t> </a:t>
            </a:r>
            <a:r>
              <a:rPr lang="en-US" sz="2600" dirty="0" err="1">
                <a:latin typeface="Kruti Dev 016" pitchFamily="2" charset="0"/>
              </a:rPr>
              <a:t>foHkkx</a:t>
            </a:r>
            <a:r>
              <a:rPr lang="en-US" sz="2600" dirty="0">
                <a:latin typeface="Kruti Dev 016" pitchFamily="2" charset="0"/>
              </a:rPr>
              <a:t> ,</a:t>
            </a:r>
            <a:r>
              <a:rPr lang="en-US" sz="2600" dirty="0" err="1">
                <a:latin typeface="Kruti Dev 016" pitchFamily="2" charset="0"/>
              </a:rPr>
              <a:t>oa</a:t>
            </a:r>
            <a:r>
              <a:rPr lang="en-US" sz="2600" dirty="0">
                <a:latin typeface="Kruti Dev 016" pitchFamily="2" charset="0"/>
              </a:rPr>
              <a:t> </a:t>
            </a:r>
            <a:r>
              <a:rPr lang="en-US" sz="2600" dirty="0" err="1">
                <a:latin typeface="Kruti Dev 016" pitchFamily="2" charset="0"/>
              </a:rPr>
              <a:t>fo|qr</a:t>
            </a:r>
            <a:r>
              <a:rPr lang="en-US" sz="2600" dirty="0">
                <a:latin typeface="Kruti Dev 016" pitchFamily="2" charset="0"/>
              </a:rPr>
              <a:t> </a:t>
            </a:r>
            <a:r>
              <a:rPr lang="en-US" sz="2600" dirty="0" err="1">
                <a:latin typeface="Kruti Dev 016" pitchFamily="2" charset="0"/>
              </a:rPr>
              <a:t>foHkkx</a:t>
            </a:r>
            <a:r>
              <a:rPr lang="en-US" sz="2600" dirty="0">
                <a:latin typeface="Kruti Dev 016" pitchFamily="2" charset="0"/>
              </a:rPr>
              <a:t> </a:t>
            </a:r>
            <a:r>
              <a:rPr lang="en-US" sz="2600" dirty="0" err="1">
                <a:latin typeface="Kruti Dev 016" pitchFamily="2" charset="0"/>
              </a:rPr>
              <a:t>vkfn</a:t>
            </a:r>
            <a:r>
              <a:rPr lang="en-US" sz="2600" dirty="0">
                <a:latin typeface="Kruti Dev 016" pitchFamily="2" charset="0"/>
              </a:rPr>
              <a:t> </a:t>
            </a:r>
            <a:r>
              <a:rPr lang="en-US" sz="2600" dirty="0" err="1">
                <a:latin typeface="Kruti Dev 016" pitchFamily="2" charset="0"/>
              </a:rPr>
              <a:t>ls</a:t>
            </a:r>
            <a:r>
              <a:rPr lang="en-US" sz="2600" dirty="0">
                <a:latin typeface="Kruti Dev 016" pitchFamily="2" charset="0"/>
              </a:rPr>
              <a:t>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NOC </a:t>
            </a:r>
            <a:r>
              <a:rPr lang="en-US" sz="2600" dirty="0" err="1">
                <a:latin typeface="Kruti Dev 016" pitchFamily="2" charset="0"/>
              </a:rPr>
              <a:t>izkIr</a:t>
            </a:r>
            <a:r>
              <a:rPr lang="en-US" sz="2600" dirty="0">
                <a:latin typeface="Kruti Dev 016" pitchFamily="2" charset="0"/>
              </a:rPr>
              <a:t> </a:t>
            </a:r>
            <a:r>
              <a:rPr lang="en-US" sz="2600" dirty="0" err="1">
                <a:latin typeface="Kruti Dev 016" pitchFamily="2" charset="0"/>
              </a:rPr>
              <a:t>dj</a:t>
            </a:r>
            <a:r>
              <a:rPr lang="en-US" sz="2600" dirty="0">
                <a:latin typeface="Kruti Dev 016" pitchFamily="2" charset="0"/>
              </a:rPr>
              <a:t> </a:t>
            </a:r>
            <a:r>
              <a:rPr lang="en-US" sz="2600" dirty="0" err="1">
                <a:latin typeface="Kruti Dev 016" pitchFamily="2" charset="0"/>
              </a:rPr>
              <a:t>fy;k</a:t>
            </a:r>
            <a:r>
              <a:rPr lang="en-US" sz="2600" dirty="0">
                <a:latin typeface="Kruti Dev 016" pitchFamily="2" charset="0"/>
              </a:rPr>
              <a:t> </a:t>
            </a:r>
            <a:r>
              <a:rPr lang="en-US" sz="2600" dirty="0" err="1">
                <a:latin typeface="Kruti Dev 016" pitchFamily="2" charset="0"/>
              </a:rPr>
              <a:t>tkrk</a:t>
            </a:r>
            <a:r>
              <a:rPr lang="en-US" sz="2600" dirty="0">
                <a:latin typeface="Kruti Dev 016" pitchFamily="2" charset="0"/>
              </a:rPr>
              <a:t> </a:t>
            </a:r>
            <a:r>
              <a:rPr lang="en-US" sz="2600" dirty="0" err="1">
                <a:latin typeface="Kruti Dev 016" pitchFamily="2" charset="0"/>
              </a:rPr>
              <a:t>gSA</a:t>
            </a:r>
            <a:r>
              <a:rPr lang="en-US" sz="2600" dirty="0">
                <a:latin typeface="Kruti Dev 016" pitchFamily="2" charset="0"/>
              </a:rPr>
              <a:t> </a:t>
            </a:r>
          </a:p>
          <a:p>
            <a:pPr algn="just"/>
            <a:endParaRPr lang="en-US" sz="3500" dirty="0" smtClean="0">
              <a:latin typeface="Kruti Dev 016" pitchFamily="2" charset="0"/>
            </a:endParaRPr>
          </a:p>
          <a:p>
            <a:pPr algn="just"/>
            <a:endParaRPr lang="en-US" sz="1900" dirty="0" smtClean="0">
              <a:latin typeface="Kruti Dev 016" pitchFamily="2" charset="0"/>
            </a:endParaRPr>
          </a:p>
          <a:p>
            <a:pPr algn="just">
              <a:buNone/>
            </a:pPr>
            <a:endParaRPr lang="en-IN" sz="1900" dirty="0" smtClean="0">
              <a:latin typeface="Kruti Dev 016" pitchFamily="2" charset="0"/>
            </a:endParaRPr>
          </a:p>
          <a:p>
            <a:pPr lvl="0"/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82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914400"/>
            <a:ext cx="6343672" cy="709865"/>
          </a:xfrm>
        </p:spPr>
        <p:txBody>
          <a:bodyPr/>
          <a:lstStyle/>
          <a:p>
            <a:pPr algn="ctr"/>
            <a:r>
              <a:rPr lang="hi-IN" sz="5400" dirty="0"/>
              <a:t>एकल खिड़की प्रणाली</a:t>
            </a:r>
            <a:endParaRPr lang="en-IN" sz="5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362200"/>
            <a:ext cx="7956090" cy="4267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>
                <a:latin typeface="Kruti Dev 016" pitchFamily="2" charset="0"/>
              </a:rPr>
              <a:t>,</a:t>
            </a:r>
            <a:r>
              <a:rPr lang="en-US" sz="2400" dirty="0" err="1" smtClean="0">
                <a:latin typeface="Kruti Dev 016" pitchFamily="2" charset="0"/>
              </a:rPr>
              <a:t>dy</a:t>
            </a:r>
            <a:r>
              <a:rPr lang="en-US" sz="2400" dirty="0" smtClean="0">
                <a:latin typeface="Kruti Dev 016" pitchFamily="2" charset="0"/>
              </a:rPr>
              <a:t> f[</a:t>
            </a:r>
            <a:r>
              <a:rPr lang="en-US" sz="2400" dirty="0" err="1" smtClean="0">
                <a:latin typeface="Kruti Dev 016" pitchFamily="2" charset="0"/>
              </a:rPr>
              <a:t>kM+dh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iz.kkyh</a:t>
            </a:r>
            <a:r>
              <a:rPr lang="en-US" sz="2400" dirty="0" smtClean="0">
                <a:latin typeface="Kruti Dev 016" pitchFamily="2" charset="0"/>
              </a:rPr>
              <a:t> 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Single Window System</a:t>
            </a:r>
            <a:r>
              <a:rPr lang="en-US" sz="2400" dirty="0" smtClean="0">
                <a:latin typeface="Kruti Dev 016" pitchFamily="2" charset="0"/>
              </a:rPr>
              <a:t>½ &amp; </a:t>
            </a:r>
          </a:p>
          <a:p>
            <a:pPr algn="just">
              <a:buFont typeface="Courier New" pitchFamily="49" charset="0"/>
              <a:buChar char="o"/>
            </a:pPr>
            <a:r>
              <a:rPr lang="en-US" sz="2400" dirty="0" err="1" smtClean="0">
                <a:latin typeface="Kruti Dev 016" pitchFamily="2" charset="0"/>
              </a:rPr>
              <a:t>izR;sd</a:t>
            </a:r>
            <a:r>
              <a:rPr lang="en-US" sz="2400" dirty="0" smtClean="0">
                <a:latin typeface="Kruti Dev 016" pitchFamily="2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 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Lrj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ij</a:t>
            </a:r>
            <a:r>
              <a:rPr lang="en-US" sz="2400" dirty="0" smtClean="0">
                <a:latin typeface="Kruti Dev 016" pitchFamily="2" charset="0"/>
              </a:rPr>
              <a:t> ,</a:t>
            </a:r>
            <a:r>
              <a:rPr lang="en-US" sz="2400" dirty="0" err="1" smtClean="0">
                <a:latin typeface="Kruti Dev 016" pitchFamily="2" charset="0"/>
              </a:rPr>
              <a:t>dy</a:t>
            </a:r>
            <a:r>
              <a:rPr lang="en-US" sz="2400" dirty="0" smtClean="0">
                <a:latin typeface="Kruti Dev 016" pitchFamily="2" charset="0"/>
              </a:rPr>
              <a:t> f[</a:t>
            </a:r>
            <a:r>
              <a:rPr lang="en-US" sz="2400" dirty="0" err="1" smtClean="0">
                <a:latin typeface="Kruti Dev 016" pitchFamily="2" charset="0"/>
              </a:rPr>
              <a:t>kM+dh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iz.kkyh</a:t>
            </a:r>
            <a:r>
              <a:rPr lang="en-US" sz="2400" dirty="0" smtClean="0">
                <a:latin typeface="Kruti Dev 016" pitchFamily="2" charset="0"/>
              </a:rPr>
              <a:t> dh </a:t>
            </a:r>
            <a:r>
              <a:rPr lang="en-US" sz="2400" dirty="0" err="1" smtClean="0">
                <a:latin typeface="Kruti Dev 016" pitchFamily="2" charset="0"/>
              </a:rPr>
              <a:t>O;oLFkk</a:t>
            </a:r>
            <a:r>
              <a:rPr lang="en-US" sz="2400" dirty="0" smtClean="0">
                <a:latin typeface="Kruti Dev 016" pitchFamily="2" charset="0"/>
              </a:rPr>
              <a:t> dh </a:t>
            </a:r>
            <a:r>
              <a:rPr lang="en-US" sz="2400" dirty="0" err="1" smtClean="0">
                <a:latin typeface="Kruti Dev 016" pitchFamily="2" charset="0"/>
              </a:rPr>
              <a:t>tkrh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gSA</a:t>
            </a:r>
            <a:r>
              <a:rPr lang="en-US" sz="2400" dirty="0" smtClean="0">
                <a:latin typeface="Kruti Dev 016" pitchFamily="2" charset="0"/>
              </a:rPr>
              <a:t> </a:t>
            </a:r>
          </a:p>
          <a:p>
            <a:pPr algn="just">
              <a:buFont typeface="Courier New" pitchFamily="49" charset="0"/>
              <a:buChar char="o"/>
            </a:pPr>
            <a:r>
              <a:rPr lang="en-US" sz="2400" dirty="0" smtClean="0">
                <a:latin typeface="Kruti Dev 016" pitchFamily="2" charset="0"/>
              </a:rPr>
              <a:t>,</a:t>
            </a:r>
            <a:r>
              <a:rPr lang="en-US" sz="2400" dirty="0" err="1" smtClean="0">
                <a:latin typeface="Kruti Dev 016" pitchFamily="2" charset="0"/>
              </a:rPr>
              <a:t>dy</a:t>
            </a:r>
            <a:r>
              <a:rPr lang="en-US" sz="2400" dirty="0" smtClean="0">
                <a:latin typeface="Kruti Dev 016" pitchFamily="2" charset="0"/>
              </a:rPr>
              <a:t> f[</a:t>
            </a:r>
            <a:r>
              <a:rPr lang="en-US" sz="2400" dirty="0" err="1" smtClean="0">
                <a:latin typeface="Kruti Dev 016" pitchFamily="2" charset="0"/>
              </a:rPr>
              <a:t>kM+dh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iz.kkyh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ds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ek</a:t>
            </a:r>
            <a:r>
              <a:rPr lang="en-US" sz="2400" dirty="0" smtClean="0">
                <a:latin typeface="Kruti Dev 016" pitchFamily="2" charset="0"/>
              </a:rPr>
              <a:t>/;e </a:t>
            </a:r>
            <a:r>
              <a:rPr lang="en-US" sz="2400" dirty="0" err="1" smtClean="0">
                <a:latin typeface="Kruti Dev 016" pitchFamily="2" charset="0"/>
              </a:rPr>
              <a:t>ls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lHkh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vuqefr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smtClean="0">
                <a:latin typeface="Kruti Dev 016" pitchFamily="2" charset="0"/>
              </a:rPr>
              <a:t>r; le; </a:t>
            </a:r>
            <a:r>
              <a:rPr lang="en-US" sz="2400" dirty="0" err="1" smtClean="0">
                <a:latin typeface="Kruti Dev 016" pitchFamily="2" charset="0"/>
              </a:rPr>
              <a:t>lhek</a:t>
            </a:r>
            <a:r>
              <a:rPr lang="en-US" sz="2400" dirty="0" smtClean="0">
                <a:latin typeface="Kruti Dev 016" pitchFamily="2" charset="0"/>
              </a:rPr>
              <a:t> 24 ?</a:t>
            </a:r>
            <a:r>
              <a:rPr lang="en-US" sz="2400" dirty="0" err="1" smtClean="0">
                <a:latin typeface="Kruti Dev 016" pitchFamily="2" charset="0"/>
              </a:rPr>
              <a:t>kaVs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ds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Hkhrj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iznku</a:t>
            </a:r>
            <a:r>
              <a:rPr lang="en-US" sz="2400" dirty="0" smtClean="0">
                <a:latin typeface="Kruti Dev 016" pitchFamily="2" charset="0"/>
              </a:rPr>
              <a:t> dh </a:t>
            </a:r>
            <a:r>
              <a:rPr lang="en-US" sz="2400" dirty="0" err="1" smtClean="0">
                <a:latin typeface="Kruti Dev 016" pitchFamily="2" charset="0"/>
              </a:rPr>
              <a:t>tkrh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gSA</a:t>
            </a:r>
            <a:r>
              <a:rPr lang="en-US" sz="2400" dirty="0" smtClean="0">
                <a:latin typeface="Kruti Dev 016" pitchFamily="2" charset="0"/>
              </a:rPr>
              <a:t> </a:t>
            </a:r>
          </a:p>
          <a:p>
            <a:pPr algn="just">
              <a:buFont typeface="Courier New" pitchFamily="49" charset="0"/>
              <a:buChar char="o"/>
            </a:pPr>
            <a:r>
              <a:rPr lang="en-US" sz="2400" dirty="0" smtClean="0">
                <a:latin typeface="Kruti Dev 016" pitchFamily="2" charset="0"/>
              </a:rPr>
              <a:t>,</a:t>
            </a:r>
            <a:r>
              <a:rPr lang="en-US" sz="2400" dirty="0" err="1" smtClean="0">
                <a:latin typeface="Kruti Dev 016" pitchFamily="2" charset="0"/>
              </a:rPr>
              <a:t>dy</a:t>
            </a:r>
            <a:r>
              <a:rPr lang="en-US" sz="2400" dirty="0" smtClean="0">
                <a:latin typeface="Kruti Dev 016" pitchFamily="2" charset="0"/>
              </a:rPr>
              <a:t> f[</a:t>
            </a:r>
            <a:r>
              <a:rPr lang="en-US" sz="2400" dirty="0" err="1" smtClean="0">
                <a:latin typeface="Kruti Dev 016" pitchFamily="2" charset="0"/>
              </a:rPr>
              <a:t>kM+dh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iz.kkyh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gsrq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ARO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dks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mDr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lsy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dk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uksMy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inkf</a:t>
            </a:r>
            <a:r>
              <a:rPr lang="en-US" sz="2400" dirty="0" smtClean="0">
                <a:latin typeface="Kruti Dev 016" pitchFamily="2" charset="0"/>
              </a:rPr>
              <a:t>/</a:t>
            </a:r>
            <a:r>
              <a:rPr lang="en-US" sz="2400" dirty="0" err="1" smtClean="0">
                <a:latin typeface="Kruti Dev 016" pitchFamily="2" charset="0"/>
              </a:rPr>
              <a:t>kdkjh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ukfer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fd;k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tkrk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gSA</a:t>
            </a:r>
            <a:r>
              <a:rPr lang="en-US" sz="2400" dirty="0" smtClean="0">
                <a:latin typeface="Kruti Dev 016" pitchFamily="2" charset="0"/>
              </a:rPr>
              <a:t>  </a:t>
            </a:r>
          </a:p>
          <a:p>
            <a:pPr algn="just"/>
            <a:r>
              <a:rPr lang="en-US" sz="2400" dirty="0" err="1" smtClean="0">
                <a:latin typeface="Kruti Dev 016" pitchFamily="2" charset="0"/>
              </a:rPr>
              <a:t>vH;fFkZ;ksa</a:t>
            </a:r>
            <a:r>
              <a:rPr lang="en-US" sz="2400" dirty="0" smtClean="0">
                <a:latin typeface="Kruti Dev 016" pitchFamily="2" charset="0"/>
              </a:rPr>
              <a:t> ,</a:t>
            </a:r>
            <a:r>
              <a:rPr lang="en-US" sz="2400" dirty="0" err="1" smtClean="0">
                <a:latin typeface="Kruti Dev 016" pitchFamily="2" charset="0"/>
              </a:rPr>
              <a:t>oa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jktuhfrd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nyksa</a:t>
            </a:r>
            <a:r>
              <a:rPr lang="en-US" sz="2400" dirty="0" smtClean="0">
                <a:latin typeface="Kruti Dev 016" pitchFamily="2" charset="0"/>
              </a:rPr>
              <a:t> }</a:t>
            </a:r>
            <a:r>
              <a:rPr lang="en-US" sz="2400" dirty="0" err="1" smtClean="0">
                <a:latin typeface="Kruti Dev 016" pitchFamily="2" charset="0"/>
              </a:rPr>
              <a:t>kjk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fofHkUu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izdkj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ds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vuqefr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nsus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ls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iwoZ</a:t>
            </a:r>
            <a:r>
              <a:rPr lang="en-US" sz="2400" dirty="0" smtClean="0">
                <a:latin typeface="Kruti Dev 016" pitchFamily="2" charset="0"/>
              </a:rPr>
              <a:t>  </a:t>
            </a:r>
            <a:r>
              <a:rPr lang="en-US" sz="2400" dirty="0" err="1" smtClean="0">
                <a:latin typeface="Kruti Dev 016" pitchFamily="2" charset="0"/>
              </a:rPr>
              <a:t>vapykf</a:t>
            </a:r>
            <a:r>
              <a:rPr lang="en-US" sz="2400" dirty="0" smtClean="0">
                <a:latin typeface="Kruti Dev 016" pitchFamily="2" charset="0"/>
              </a:rPr>
              <a:t>/</a:t>
            </a:r>
            <a:r>
              <a:rPr lang="en-US" sz="2400" dirty="0" err="1" smtClean="0">
                <a:latin typeface="Kruti Dev 016" pitchFamily="2" charset="0"/>
              </a:rPr>
              <a:t>kdkjh</a:t>
            </a:r>
            <a:r>
              <a:rPr lang="en-US" sz="2400" dirty="0" smtClean="0">
                <a:latin typeface="Kruti Dev 016" pitchFamily="2" charset="0"/>
              </a:rPr>
              <a:t>] </a:t>
            </a:r>
            <a:r>
              <a:rPr lang="en-US" sz="2400" dirty="0" err="1" smtClean="0">
                <a:latin typeface="Kruti Dev 016" pitchFamily="2" charset="0"/>
              </a:rPr>
              <a:t>lacaf</a:t>
            </a:r>
            <a:r>
              <a:rPr lang="en-US" sz="2400" dirty="0" smtClean="0">
                <a:latin typeface="Kruti Dev 016" pitchFamily="2" charset="0"/>
              </a:rPr>
              <a:t>/</a:t>
            </a:r>
            <a:r>
              <a:rPr lang="en-US" sz="2400" dirty="0" err="1" smtClean="0">
                <a:latin typeface="Kruti Dev 016" pitchFamily="2" charset="0"/>
              </a:rPr>
              <a:t>kr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Fkkuk</a:t>
            </a:r>
            <a:r>
              <a:rPr lang="en-US" sz="2400" dirty="0" smtClean="0">
                <a:latin typeface="Kruti Dev 016" pitchFamily="2" charset="0"/>
              </a:rPr>
              <a:t>] </a:t>
            </a:r>
            <a:r>
              <a:rPr lang="en-US" sz="2400" dirty="0" err="1" smtClean="0">
                <a:latin typeface="Kruti Dev 016" pitchFamily="2" charset="0"/>
              </a:rPr>
              <a:t>vfXu’kkeu</a:t>
            </a:r>
            <a:r>
              <a:rPr lang="en-US" sz="2400" dirty="0" smtClean="0">
                <a:latin typeface="Kruti Dev 016" pitchFamily="2" charset="0"/>
              </a:rPr>
              <a:t>] </a:t>
            </a:r>
            <a:r>
              <a:rPr lang="en-US" sz="2400" dirty="0" err="1" smtClean="0">
                <a:latin typeface="Kruti Dev 016" pitchFamily="2" charset="0"/>
              </a:rPr>
              <a:t>Hkou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fuekZ.k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foHkkx</a:t>
            </a:r>
            <a:r>
              <a:rPr lang="en-US" sz="2400" dirty="0" smtClean="0">
                <a:latin typeface="Kruti Dev 016" pitchFamily="2" charset="0"/>
              </a:rPr>
              <a:t> ,</a:t>
            </a:r>
            <a:r>
              <a:rPr lang="en-US" sz="2400" dirty="0" err="1" smtClean="0">
                <a:latin typeface="Kruti Dev 016" pitchFamily="2" charset="0"/>
              </a:rPr>
              <a:t>oa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fo|qr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foHkkx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vkfn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ls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NOC </a:t>
            </a:r>
            <a:r>
              <a:rPr lang="en-US" sz="2400" dirty="0" err="1" smtClean="0">
                <a:latin typeface="Kruti Dev 016" pitchFamily="2" charset="0"/>
              </a:rPr>
              <a:t>izkIr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dj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fy;k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tkrk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gSA</a:t>
            </a:r>
            <a:r>
              <a:rPr lang="en-US" sz="2400" dirty="0" smtClean="0">
                <a:latin typeface="Kruti Dev 016" pitchFamily="2" charset="0"/>
              </a:rPr>
              <a:t> </a:t>
            </a:r>
          </a:p>
          <a:p>
            <a:pPr algn="just"/>
            <a:r>
              <a:rPr lang="en-US" sz="2400" dirty="0" err="1" smtClean="0">
                <a:latin typeface="Kruti Dev 016" pitchFamily="2" charset="0"/>
              </a:rPr>
              <a:t>fn;s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x;s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vuqefr;ksa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dks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lqfo</a:t>
            </a:r>
            <a:r>
              <a:rPr lang="en-US" sz="2400" dirty="0" smtClean="0">
                <a:latin typeface="Kruti Dev 016" pitchFamily="2" charset="0"/>
              </a:rPr>
              <a:t>/</a:t>
            </a:r>
            <a:r>
              <a:rPr lang="en-US" sz="2400" dirty="0" err="1" smtClean="0">
                <a:latin typeface="Kruti Dev 016" pitchFamily="2" charset="0"/>
              </a:rPr>
              <a:t>kk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iksVZy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ij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viyksM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fd;k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tkrk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gS</a:t>
            </a:r>
            <a:r>
              <a:rPr lang="en-US" sz="2400" dirty="0" smtClean="0">
                <a:latin typeface="Kruti Dev 016" pitchFamily="2" charset="0"/>
              </a:rPr>
              <a:t>] </a:t>
            </a:r>
            <a:r>
              <a:rPr lang="en-US" sz="2400" dirty="0" err="1" smtClean="0">
                <a:latin typeface="Kruti Dev 016" pitchFamily="2" charset="0"/>
              </a:rPr>
              <a:t>ftls</a:t>
            </a:r>
            <a:r>
              <a:rPr lang="en-US" sz="2400" dirty="0" smtClean="0">
                <a:latin typeface="Kruti Dev 016" pitchFamily="2" charset="0"/>
              </a:rPr>
              <a:t> </a:t>
            </a:r>
            <a:r>
              <a:rPr lang="en-US" sz="2400" dirty="0" err="1" smtClean="0">
                <a:latin typeface="Kruti Dev 016" pitchFamily="2" charset="0"/>
              </a:rPr>
              <a:t>lacaf</a:t>
            </a:r>
            <a:r>
              <a:rPr lang="en-US" sz="2400" dirty="0" smtClean="0">
                <a:latin typeface="Kruti Dev 016" pitchFamily="2" charset="0"/>
              </a:rPr>
              <a:t>/</a:t>
            </a:r>
            <a:r>
              <a:rPr lang="en-US" sz="2400" dirty="0" err="1" smtClean="0">
                <a:latin typeface="Kruti Dev 016" pitchFamily="2" charset="0"/>
              </a:rPr>
              <a:t>kr</a:t>
            </a:r>
            <a:r>
              <a:rPr lang="en-US" sz="2400" dirty="0" smtClean="0">
                <a:latin typeface="Kruti Dev 016" pitchFamily="2" charset="0"/>
              </a:rPr>
              <a:t> ns[k </a:t>
            </a:r>
            <a:r>
              <a:rPr lang="en-US" sz="2400" dirty="0" err="1" smtClean="0">
                <a:latin typeface="Kruti Dev 016" pitchFamily="2" charset="0"/>
              </a:rPr>
              <a:t>ldsA</a:t>
            </a:r>
            <a:r>
              <a:rPr lang="en-US" sz="2400" dirty="0" smtClean="0">
                <a:latin typeface="Kruti Dev 016" pitchFamily="2" charset="0"/>
              </a:rPr>
              <a:t> </a:t>
            </a:r>
          </a:p>
          <a:p>
            <a:pPr algn="just"/>
            <a:endParaRPr lang="en-US" sz="2400" dirty="0" smtClean="0">
              <a:latin typeface="Kruti Dev 016" pitchFamily="2" charset="0"/>
            </a:endParaRPr>
          </a:p>
          <a:p>
            <a:pPr algn="just">
              <a:buNone/>
            </a:pPr>
            <a:endParaRPr lang="en-IN" sz="1900" dirty="0" smtClean="0">
              <a:latin typeface="Kruti Dev 016" pitchFamily="2" charset="0"/>
            </a:endParaRPr>
          </a:p>
          <a:p>
            <a:pPr lvl="0"/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460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SUVIDHA - Issues/Suggestions 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7956090" cy="33528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dirty="0" err="1" smtClean="0">
                <a:latin typeface="Kruti Dev 016" pitchFamily="2" charset="0"/>
              </a:rPr>
              <a:t>jkT</a:t>
            </a:r>
            <a:r>
              <a:rPr lang="en-US" sz="2800" dirty="0" smtClean="0">
                <a:latin typeface="Kruti Dev 016" pitchFamily="2" charset="0"/>
              </a:rPr>
              <a:t>; ,</a:t>
            </a:r>
            <a:r>
              <a:rPr lang="en-US" sz="2800" dirty="0" err="1" smtClean="0">
                <a:latin typeface="Kruti Dev 016" pitchFamily="2" charset="0"/>
              </a:rPr>
              <a:t>oa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ftyk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Lrj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ij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lHkh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lacaf</a:t>
            </a:r>
            <a:r>
              <a:rPr lang="en-US" sz="2800" dirty="0" smtClean="0">
                <a:latin typeface="Kruti Dev 016" pitchFamily="2" charset="0"/>
              </a:rPr>
              <a:t>/</a:t>
            </a:r>
            <a:r>
              <a:rPr lang="en-US" sz="2800" dirty="0" err="1" smtClean="0">
                <a:latin typeface="Kruti Dev 016" pitchFamily="2" charset="0"/>
              </a:rPr>
              <a:t>kr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dk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lqfo</a:t>
            </a:r>
            <a:r>
              <a:rPr lang="en-US" sz="2800" dirty="0" smtClean="0">
                <a:latin typeface="Kruti Dev 016" pitchFamily="2" charset="0"/>
              </a:rPr>
              <a:t>/</a:t>
            </a:r>
            <a:r>
              <a:rPr lang="en-US" sz="2800" dirty="0" err="1" smtClean="0">
                <a:latin typeface="Kruti Dev 016" pitchFamily="2" charset="0"/>
              </a:rPr>
              <a:t>kk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lacaf</a:t>
            </a:r>
            <a:r>
              <a:rPr lang="en-US" sz="2800" dirty="0" smtClean="0">
                <a:latin typeface="Kruti Dev 016" pitchFamily="2" charset="0"/>
              </a:rPr>
              <a:t>/</a:t>
            </a:r>
            <a:r>
              <a:rPr lang="en-US" sz="2800" dirty="0" err="1" smtClean="0">
                <a:latin typeface="Kruti Dev 016" pitchFamily="2" charset="0"/>
              </a:rPr>
              <a:t>kr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iksVZy</a:t>
            </a:r>
            <a:r>
              <a:rPr lang="en-US" sz="2800" dirty="0" smtClean="0">
                <a:latin typeface="Kruti Dev 016" pitchFamily="2" charset="0"/>
              </a:rPr>
              <a:t> ds </a:t>
            </a:r>
            <a:r>
              <a:rPr lang="en-US" sz="2800" dirty="0" err="1" smtClean="0">
                <a:latin typeface="Kruti Dev 016" pitchFamily="2" charset="0"/>
              </a:rPr>
              <a:t>ckjs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esa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iw.kZr</a:t>
            </a:r>
            <a:r>
              <a:rPr lang="en-US" sz="2800" dirty="0" smtClean="0">
                <a:latin typeface="Kruti Dev 016" pitchFamily="2" charset="0"/>
              </a:rPr>
              <a:t>% </a:t>
            </a:r>
            <a:r>
              <a:rPr lang="en-US" sz="2800" dirty="0" err="1" smtClean="0">
                <a:latin typeface="Kruti Dev 016" pitchFamily="2" charset="0"/>
              </a:rPr>
              <a:t>voxr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ugha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gksuk</a:t>
            </a:r>
            <a:r>
              <a:rPr lang="en-US" sz="2800" dirty="0" smtClean="0">
                <a:latin typeface="Kruti Dev 016" pitchFamily="2" charset="0"/>
              </a:rPr>
              <a:t> &amp; </a:t>
            </a:r>
            <a:r>
              <a:rPr lang="en-US" sz="2800" dirty="0" err="1" smtClean="0">
                <a:latin typeface="Kruti Dev 016" pitchFamily="2" charset="0"/>
              </a:rPr>
              <a:t>mDr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gsrq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jkT</a:t>
            </a:r>
            <a:r>
              <a:rPr lang="en-US" sz="2800" dirty="0" smtClean="0">
                <a:latin typeface="Kruti Dev 016" pitchFamily="2" charset="0"/>
              </a:rPr>
              <a:t>; ,</a:t>
            </a:r>
            <a:r>
              <a:rPr lang="en-US" sz="2800" dirty="0" err="1" smtClean="0">
                <a:latin typeface="Kruti Dev 016" pitchFamily="2" charset="0"/>
              </a:rPr>
              <a:t>oa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ftyk</a:t>
            </a:r>
            <a:r>
              <a:rPr lang="en-US" sz="2800" dirty="0" smtClean="0">
                <a:latin typeface="Kruti Dev 016" pitchFamily="2" charset="0"/>
              </a:rPr>
              <a:t>  </a:t>
            </a:r>
            <a:r>
              <a:rPr lang="en-US" sz="2800" dirty="0" err="1" smtClean="0">
                <a:latin typeface="Kruti Dev 016" pitchFamily="2" charset="0"/>
              </a:rPr>
              <a:t>Lrj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ij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fuokZpu</a:t>
            </a:r>
            <a:r>
              <a:rPr lang="en-US" sz="2800" dirty="0" smtClean="0">
                <a:latin typeface="Kruti Dev 016" pitchFamily="2" charset="0"/>
              </a:rPr>
              <a:t> ds </a:t>
            </a:r>
            <a:r>
              <a:rPr lang="en-US" sz="2800" dirty="0" err="1" smtClean="0">
                <a:latin typeface="Kruti Dev 016" pitchFamily="2" charset="0"/>
              </a:rPr>
              <a:t>iwoZ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fofHkUu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izf’k</a:t>
            </a:r>
            <a:r>
              <a:rPr lang="en-US" sz="2800" dirty="0" smtClean="0">
                <a:latin typeface="Kruti Dev 016" pitchFamily="2" charset="0"/>
              </a:rPr>
              <a:t>{</a:t>
            </a:r>
            <a:r>
              <a:rPr lang="en-US" sz="2800" dirty="0" err="1" smtClean="0">
                <a:latin typeface="Kruti Dev 016" pitchFamily="2" charset="0"/>
              </a:rPr>
              <a:t>k.k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dk;ZØe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esa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lqfo</a:t>
            </a:r>
            <a:r>
              <a:rPr lang="en-US" sz="2800" dirty="0" smtClean="0">
                <a:latin typeface="Kruti Dev 016" pitchFamily="2" charset="0"/>
              </a:rPr>
              <a:t>/</a:t>
            </a:r>
            <a:r>
              <a:rPr lang="en-US" sz="2800" dirty="0" err="1" smtClean="0">
                <a:latin typeface="Kruti Dev 016" pitchFamily="2" charset="0"/>
              </a:rPr>
              <a:t>kk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iksVZy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ls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lacaf</a:t>
            </a:r>
            <a:r>
              <a:rPr lang="en-US" sz="2800" dirty="0" smtClean="0">
                <a:latin typeface="Kruti Dev 016" pitchFamily="2" charset="0"/>
              </a:rPr>
              <a:t>/</a:t>
            </a:r>
            <a:r>
              <a:rPr lang="en-US" sz="2800" dirty="0" err="1" smtClean="0">
                <a:latin typeface="Kruti Dev 016" pitchFamily="2" charset="0"/>
              </a:rPr>
              <a:t>kr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izf’k</a:t>
            </a:r>
            <a:r>
              <a:rPr lang="en-US" sz="2800" dirty="0" smtClean="0">
                <a:latin typeface="Kruti Dev 016" pitchFamily="2" charset="0"/>
              </a:rPr>
              <a:t>{</a:t>
            </a:r>
            <a:r>
              <a:rPr lang="en-US" sz="2800" dirty="0" err="1" smtClean="0">
                <a:latin typeface="Kruti Dev 016" pitchFamily="2" charset="0"/>
              </a:rPr>
              <a:t>k.k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dks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Hkh</a:t>
            </a:r>
            <a:r>
              <a:rPr lang="en-US" sz="2800" dirty="0" smtClean="0">
                <a:latin typeface="Kruti Dev 016" pitchFamily="2" charset="0"/>
              </a:rPr>
              <a:t> ‘</a:t>
            </a:r>
            <a:r>
              <a:rPr lang="en-US" sz="2800" dirty="0" err="1" smtClean="0">
                <a:latin typeface="Kruti Dev 016" pitchFamily="2" charset="0"/>
              </a:rPr>
              <a:t>kkfey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djukA</a:t>
            </a:r>
            <a:r>
              <a:rPr lang="en-US" sz="2800" dirty="0" smtClean="0">
                <a:latin typeface="Kruti Dev 016" pitchFamily="2" charset="0"/>
              </a:rPr>
              <a:t>  </a:t>
            </a:r>
          </a:p>
          <a:p>
            <a:pPr algn="just"/>
            <a:r>
              <a:rPr lang="en-US" sz="2800" dirty="0" err="1" smtClean="0">
                <a:latin typeface="Kruti Dev 016" pitchFamily="2" charset="0"/>
              </a:rPr>
              <a:t>jkT</a:t>
            </a:r>
            <a:r>
              <a:rPr lang="en-US" sz="2800" dirty="0" smtClean="0">
                <a:latin typeface="Kruti Dev 016" pitchFamily="2" charset="0"/>
              </a:rPr>
              <a:t>; ,</a:t>
            </a:r>
            <a:r>
              <a:rPr lang="en-US" sz="2800" dirty="0" err="1" smtClean="0">
                <a:latin typeface="Kruti Dev 016" pitchFamily="2" charset="0"/>
              </a:rPr>
              <a:t>oa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ftyk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Lrj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ij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jktuhfrd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nyksa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dks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lqfo</a:t>
            </a:r>
            <a:r>
              <a:rPr lang="en-US" sz="2800" dirty="0" smtClean="0">
                <a:latin typeface="Kruti Dev 016" pitchFamily="2" charset="0"/>
              </a:rPr>
              <a:t>/</a:t>
            </a:r>
            <a:r>
              <a:rPr lang="en-US" sz="2800" dirty="0" err="1" smtClean="0">
                <a:latin typeface="Kruti Dev 016" pitchFamily="2" charset="0"/>
              </a:rPr>
              <a:t>kk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iksVZy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ls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lacaf</a:t>
            </a:r>
            <a:r>
              <a:rPr lang="en-US" sz="2800" dirty="0" smtClean="0">
                <a:latin typeface="Kruti Dev 016" pitchFamily="2" charset="0"/>
              </a:rPr>
              <a:t>/</a:t>
            </a:r>
            <a:r>
              <a:rPr lang="en-US" sz="2800" dirty="0" err="1" smtClean="0">
                <a:latin typeface="Kruti Dev 016" pitchFamily="2" charset="0"/>
              </a:rPr>
              <a:t>kr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fn’kk&amp;funZs’kksa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ls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voxr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djkukA</a:t>
            </a:r>
            <a:endParaRPr lang="en-US" sz="2800" dirty="0" smtClean="0">
              <a:latin typeface="Kruti Dev 016" pitchFamily="2" charset="0"/>
            </a:endParaRPr>
          </a:p>
          <a:p>
            <a:pPr algn="just"/>
            <a:r>
              <a:rPr lang="en-US" sz="2800" dirty="0" err="1" smtClean="0">
                <a:latin typeface="Kruti Dev 016" pitchFamily="2" charset="0"/>
              </a:rPr>
              <a:t>tkx:drk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dk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vHkko</a:t>
            </a:r>
            <a:r>
              <a:rPr lang="en-US" sz="2800" dirty="0" smtClean="0">
                <a:latin typeface="Kruti Dev 016" pitchFamily="2" charset="0"/>
              </a:rPr>
              <a:t> &amp; </a:t>
            </a:r>
            <a:r>
              <a:rPr lang="en-US" sz="2800" dirty="0" err="1" smtClean="0">
                <a:latin typeface="Kruti Dev 016" pitchFamily="2" charset="0"/>
              </a:rPr>
              <a:t>fofHkUu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lekpkj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i</a:t>
            </a:r>
            <a:r>
              <a:rPr lang="en-US" sz="2800" dirty="0" smtClean="0">
                <a:latin typeface="Kruti Dev 016" pitchFamily="2" charset="0"/>
              </a:rPr>
              <a:t>=</a:t>
            </a:r>
            <a:r>
              <a:rPr lang="en-US" sz="2800" dirty="0" err="1" smtClean="0">
                <a:latin typeface="Kruti Dev 016" pitchFamily="2" charset="0"/>
              </a:rPr>
              <a:t>ksa</a:t>
            </a:r>
            <a:r>
              <a:rPr lang="en-US" sz="2800" dirty="0" smtClean="0">
                <a:latin typeface="Kruti Dev 016" pitchFamily="2" charset="0"/>
              </a:rPr>
              <a:t>] </a:t>
            </a:r>
            <a:r>
              <a:rPr lang="en-US" sz="2800" dirty="0" err="1" smtClean="0">
                <a:latin typeface="Kruti Dev 016" pitchFamily="2" charset="0"/>
              </a:rPr>
              <a:t>jsfM;ks</a:t>
            </a:r>
            <a:r>
              <a:rPr lang="en-US" sz="2800" dirty="0" smtClean="0">
                <a:latin typeface="Kruti Dev 016" pitchFamily="2" charset="0"/>
              </a:rPr>
              <a:t>] </a:t>
            </a:r>
            <a:r>
              <a:rPr lang="en-US" sz="2800" dirty="0" err="1" smtClean="0">
                <a:latin typeface="Kruti Dev 016" pitchFamily="2" charset="0"/>
              </a:rPr>
              <a:t>iksLVj</a:t>
            </a:r>
            <a:r>
              <a:rPr lang="en-US" sz="2800" dirty="0" smtClean="0">
                <a:latin typeface="Kruti Dev 016" pitchFamily="2" charset="0"/>
              </a:rPr>
              <a:t>] </a:t>
            </a:r>
            <a:r>
              <a:rPr lang="en-US" sz="2800" dirty="0" err="1" smtClean="0">
                <a:latin typeface="Kruti Dev 016" pitchFamily="2" charset="0"/>
              </a:rPr>
              <a:t>osclkbZV</a:t>
            </a:r>
            <a:r>
              <a:rPr lang="en-US" sz="2800" dirty="0" smtClean="0">
                <a:latin typeface="Kruti Dev 016" pitchFamily="2" charset="0"/>
              </a:rPr>
              <a:t> ,</a:t>
            </a:r>
            <a:r>
              <a:rPr lang="en-US" sz="2800" dirty="0" err="1" smtClean="0">
                <a:latin typeface="Kruti Dev 016" pitchFamily="2" charset="0"/>
              </a:rPr>
              <a:t>oa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izsl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foKfIr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ds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ek</a:t>
            </a:r>
            <a:r>
              <a:rPr lang="en-US" sz="2800" dirty="0" smtClean="0">
                <a:latin typeface="Kruti Dev 016" pitchFamily="2" charset="0"/>
              </a:rPr>
              <a:t>/;e </a:t>
            </a:r>
            <a:r>
              <a:rPr lang="en-US" sz="2800" dirty="0" err="1" smtClean="0">
                <a:latin typeface="Kruti Dev 016" pitchFamily="2" charset="0"/>
              </a:rPr>
              <a:t>ls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blds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vf</a:t>
            </a:r>
            <a:r>
              <a:rPr lang="en-US" sz="2800" dirty="0" smtClean="0">
                <a:latin typeface="Kruti Dev 016" pitchFamily="2" charset="0"/>
              </a:rPr>
              <a:t>/</a:t>
            </a:r>
            <a:r>
              <a:rPr lang="en-US" sz="2800" dirty="0" err="1" smtClean="0">
                <a:latin typeface="Kruti Dev 016" pitchFamily="2" charset="0"/>
              </a:rPr>
              <a:t>kdkf</a:t>
            </a:r>
            <a:r>
              <a:rPr lang="en-US" sz="2800" dirty="0" smtClean="0">
                <a:latin typeface="Kruti Dev 016" pitchFamily="2" charset="0"/>
              </a:rPr>
              <a:t>/</a:t>
            </a:r>
            <a:r>
              <a:rPr lang="en-US" sz="2800" dirty="0" err="1" smtClean="0">
                <a:latin typeface="Kruti Dev 016" pitchFamily="2" charset="0"/>
              </a:rPr>
              <a:t>kd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mi;ksx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dks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izlkfjr</a:t>
            </a:r>
            <a:r>
              <a:rPr lang="en-US" sz="2800" dirty="0" smtClean="0">
                <a:latin typeface="Kruti Dev 016" pitchFamily="2" charset="0"/>
              </a:rPr>
              <a:t> </a:t>
            </a:r>
            <a:r>
              <a:rPr lang="en-US" sz="2800" dirty="0" err="1" smtClean="0">
                <a:latin typeface="Kruti Dev 016" pitchFamily="2" charset="0"/>
              </a:rPr>
              <a:t>djukA</a:t>
            </a:r>
            <a:endParaRPr lang="en-US" sz="2000" dirty="0" smtClean="0">
              <a:latin typeface="Kruti Dev 016" pitchFamily="2" charset="0"/>
            </a:endParaRPr>
          </a:p>
          <a:p>
            <a:pPr algn="just"/>
            <a:endParaRPr lang="en-US" sz="1900" dirty="0" smtClean="0">
              <a:latin typeface="Kruti Dev 016" pitchFamily="2" charset="0"/>
            </a:endParaRPr>
          </a:p>
          <a:p>
            <a:pPr algn="just">
              <a:buNone/>
            </a:pPr>
            <a:endParaRPr lang="en-IN" sz="1900" dirty="0" smtClean="0">
              <a:latin typeface="Kruti Dev 016" pitchFamily="2" charset="0"/>
            </a:endParaRPr>
          </a:p>
          <a:p>
            <a:pPr lvl="0"/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82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4987</TotalTime>
  <Words>855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Ion Boardroom</vt:lpstr>
      <vt:lpstr>Slide 1</vt:lpstr>
      <vt:lpstr>Slide 2</vt:lpstr>
      <vt:lpstr>Objective</vt:lpstr>
      <vt:lpstr>Objective continue…..</vt:lpstr>
      <vt:lpstr>SAMADHAN - Issues/Suggestions </vt:lpstr>
      <vt:lpstr>Slide 6</vt:lpstr>
      <vt:lpstr>Objective</vt:lpstr>
      <vt:lpstr>एकल खिड़की प्रणाली</vt:lpstr>
      <vt:lpstr>SUVIDHA - Issues/Suggestions </vt:lpstr>
      <vt:lpstr>Slide 10</vt:lpstr>
      <vt:lpstr>Objective</vt:lpstr>
      <vt:lpstr>Objective continue…..</vt:lpstr>
      <vt:lpstr>SUGAM- Issues/Suggestions </vt:lpstr>
      <vt:lpstr>SUGAM- Issues/Suggestions continue….. 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DCEO</dc:creator>
  <cp:lastModifiedBy>hcl</cp:lastModifiedBy>
  <cp:revision>1253</cp:revision>
  <dcterms:created xsi:type="dcterms:W3CDTF">2006-08-16T00:00:00Z</dcterms:created>
  <dcterms:modified xsi:type="dcterms:W3CDTF">2018-09-03T08:48:04Z</dcterms:modified>
</cp:coreProperties>
</file>