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handoutMasterIdLst>
    <p:handoutMasterId r:id="rId17"/>
  </p:handoutMasterIdLst>
  <p:sldIdLst>
    <p:sldId id="256" r:id="rId2"/>
    <p:sldId id="258" r:id="rId3"/>
    <p:sldId id="269" r:id="rId4"/>
    <p:sldId id="257" r:id="rId5"/>
    <p:sldId id="266" r:id="rId6"/>
    <p:sldId id="261" r:id="rId7"/>
    <p:sldId id="270" r:id="rId8"/>
    <p:sldId id="271" r:id="rId9"/>
    <p:sldId id="272" r:id="rId10"/>
    <p:sldId id="273" r:id="rId11"/>
    <p:sldId id="275" r:id="rId12"/>
    <p:sldId id="274" r:id="rId13"/>
    <p:sldId id="267" r:id="rId14"/>
    <p:sldId id="268" r:id="rId15"/>
  </p:sldIdLst>
  <p:sldSz cx="9906000" cy="6858000" type="A4"/>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3874"/>
  </p:clrMru>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631" autoAdjust="0"/>
    <p:restoredTop sz="94660"/>
  </p:normalViewPr>
  <p:slideViewPr>
    <p:cSldViewPr>
      <p:cViewPr>
        <p:scale>
          <a:sx n="80" d="100"/>
          <a:sy n="80" d="100"/>
        </p:scale>
        <p:origin x="-1560" y="-138"/>
      </p:cViewPr>
      <p:guideLst>
        <p:guide orient="horz" pos="2160"/>
        <p:guide pos="31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7364"/>
          </a:xfrm>
          <a:prstGeom prst="rect">
            <a:avLst/>
          </a:prstGeom>
        </p:spPr>
        <p:txBody>
          <a:bodyPr vert="horz" lIns="93497" tIns="46749" rIns="93497" bIns="46749" rtlCol="0"/>
          <a:lstStyle>
            <a:lvl1pPr algn="r">
              <a:defRPr sz="1200"/>
            </a:lvl1pPr>
          </a:lstStyle>
          <a:p>
            <a:fld id="{2CBA1B70-B70A-4630-B41D-48E0F922BC26}" type="datetimeFigureOut">
              <a:rPr lang="en-US" smtClean="0"/>
              <a:pPr/>
              <a:t>9/3/2018</a:t>
            </a:fld>
            <a:endParaRPr lang="en-US"/>
          </a:p>
        </p:txBody>
      </p:sp>
      <p:sp>
        <p:nvSpPr>
          <p:cNvPr id="4" name="Footer Placeholder 3"/>
          <p:cNvSpPr>
            <a:spLocks noGrp="1"/>
          </p:cNvSpPr>
          <p:nvPr>
            <p:ph type="ftr" sz="quarter" idx="2"/>
          </p:nvPr>
        </p:nvSpPr>
        <p:spPr>
          <a:xfrm>
            <a:off x="0" y="9448185"/>
            <a:ext cx="2971800" cy="497364"/>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8185"/>
            <a:ext cx="2971800" cy="497364"/>
          </a:xfrm>
          <a:prstGeom prst="rect">
            <a:avLst/>
          </a:prstGeom>
        </p:spPr>
        <p:txBody>
          <a:bodyPr vert="horz" lIns="93497" tIns="46749" rIns="93497" bIns="46749" rtlCol="0" anchor="b"/>
          <a:lstStyle>
            <a:lvl1pPr algn="r">
              <a:defRPr sz="1200"/>
            </a:lvl1pPr>
          </a:lstStyle>
          <a:p>
            <a:fld id="{9C595326-0104-417F-BD17-503E850F152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884613" y="0"/>
            <a:ext cx="2971800" cy="497364"/>
          </a:xfrm>
          <a:prstGeom prst="rect">
            <a:avLst/>
          </a:prstGeom>
        </p:spPr>
        <p:txBody>
          <a:bodyPr vert="horz" lIns="93497" tIns="46749" rIns="93497" bIns="46749" rtlCol="0"/>
          <a:lstStyle>
            <a:lvl1pPr algn="r">
              <a:defRPr sz="1200"/>
            </a:lvl1pPr>
          </a:lstStyle>
          <a:p>
            <a:fld id="{DA6FA5EC-27DA-4CEF-89AC-4713E98BC6EF}" type="datetimeFigureOut">
              <a:rPr lang="en-US" smtClean="0"/>
              <a:pPr/>
              <a:t>9/3/2018</a:t>
            </a:fld>
            <a:endParaRPr lang="en-US"/>
          </a:p>
        </p:txBody>
      </p:sp>
      <p:sp>
        <p:nvSpPr>
          <p:cNvPr id="4" name="Slide Image Placeholder 3"/>
          <p:cNvSpPr>
            <a:spLocks noGrp="1" noRot="1" noChangeAspect="1"/>
          </p:cNvSpPr>
          <p:nvPr>
            <p:ph type="sldImg" idx="2"/>
          </p:nvPr>
        </p:nvSpPr>
        <p:spPr>
          <a:xfrm>
            <a:off x="736600" y="746125"/>
            <a:ext cx="5386388" cy="3730625"/>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685800" y="4724957"/>
            <a:ext cx="5486400" cy="4476274"/>
          </a:xfrm>
          <a:prstGeom prst="rect">
            <a:avLst/>
          </a:prstGeom>
        </p:spPr>
        <p:txBody>
          <a:bodyPr vert="horz" lIns="93497" tIns="46749" rIns="93497" bIns="467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8185"/>
            <a:ext cx="2971800" cy="497364"/>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8185"/>
            <a:ext cx="2971800" cy="497364"/>
          </a:xfrm>
          <a:prstGeom prst="rect">
            <a:avLst/>
          </a:prstGeom>
        </p:spPr>
        <p:txBody>
          <a:bodyPr vert="horz" lIns="93497" tIns="46749" rIns="93497" bIns="46749" rtlCol="0" anchor="b"/>
          <a:lstStyle>
            <a:lvl1pPr algn="r">
              <a:defRPr sz="1200"/>
            </a:lvl1pPr>
          </a:lstStyle>
          <a:p>
            <a:fld id="{4B826BCA-85DB-4926-9694-2C0644BA225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6600" y="746125"/>
            <a:ext cx="5386388" cy="37306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B826BCA-85DB-4926-9694-2C0644BA225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6600" y="746125"/>
            <a:ext cx="5386388" cy="37306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D324CD-DC68-4CC5-93FD-1EDD4A3451DA}"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9C08921-0186-44FC-861E-CDCF6987E27C}" type="datetime1">
              <a:rPr lang="en-US" smtClean="0"/>
              <a:pPr/>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EC6303-D282-4EDD-BD4E-BE09643A881C}" type="datetime1">
              <a:rPr lang="en-US" smtClean="0"/>
              <a:pPr/>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536576"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490D782-386D-4EF6-833C-A304BC116A71}" type="datetime1">
              <a:rPr lang="en-US" smtClean="0"/>
              <a:pPr/>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7ABBC34-FD98-4A32-83D9-7983046CADF5}" type="datetime1">
              <a:rPr lang="en-US" smtClean="0"/>
              <a:pPr/>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3"/>
            <a:ext cx="84201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E35829-3545-4D41-B7A0-34383E4045A3}" type="datetime1">
              <a:rPr lang="en-US" smtClean="0"/>
              <a:pPr/>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536575"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5448300"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B120DA5-09C4-40EB-B3B4-EC69F4A5A11A}" type="datetime1">
              <a:rPr lang="en-US" smtClean="0"/>
              <a:pPr/>
              <a:t>9/3/2018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194324E-B5B7-4E10-BCCA-FD9ACD379E82}" type="datetime1">
              <a:rPr lang="en-US" smtClean="0"/>
              <a:pPr/>
              <a:t>9/3/2018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0DDA6DA-C018-49D4-A05F-61BC99D9FC9F}" type="datetime1">
              <a:rPr lang="en-US" smtClean="0"/>
              <a:pPr/>
              <a:t>9/3/2018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FC136E-7BB6-4875-AEBC-C1E7E60FF626}" type="datetime1">
              <a:rPr lang="en-US" smtClean="0"/>
              <a:pPr/>
              <a:t>9/3/2018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35FD6F-E8AD-495E-B323-27376D5E47FC}" type="datetime1">
              <a:rPr lang="en-US" smtClean="0"/>
              <a:pPr/>
              <a:t>9/3/2018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2A2AF1-5379-4983-A2E4-F6B85D88EEA5}" type="datetime1">
              <a:rPr lang="en-US" smtClean="0"/>
              <a:pPr/>
              <a:t>9/3/2018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B5802A-7529-4F76-A3BB-BA6703C6733A}" type="datetime1">
              <a:rPr lang="en-US" smtClean="0"/>
              <a:pPr/>
              <a:t>9/3/2018</a:t>
            </a:fld>
            <a:endParaRPr lang="en-US"/>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ainendra\Desktop\Image.png"/>
          <p:cNvPicPr>
            <a:picLocks noChangeAspect="1" noChangeArrowheads="1"/>
          </p:cNvPicPr>
          <p:nvPr/>
        </p:nvPicPr>
        <p:blipFill>
          <a:blip r:embed="rId3" cstate="print"/>
          <a:srcRect/>
          <a:stretch>
            <a:fillRect/>
          </a:stretch>
        </p:blipFill>
        <p:spPr bwMode="auto">
          <a:xfrm>
            <a:off x="2514600" y="2209800"/>
            <a:ext cx="3962400" cy="344556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4" name="Horizontal Scroll 3"/>
          <p:cNvSpPr/>
          <p:nvPr/>
        </p:nvSpPr>
        <p:spPr>
          <a:xfrm>
            <a:off x="609600" y="288398"/>
            <a:ext cx="8686800" cy="2073801"/>
          </a:xfrm>
          <a:prstGeom prst="horizontalScroll">
            <a:avLst>
              <a:gd name="adj" fmla="val 13474"/>
            </a:avLst>
          </a:prstGeom>
          <a:solidFill>
            <a:schemeClr val="bg2">
              <a:lumMod val="90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600" dirty="0" smtClean="0">
              <a:solidFill>
                <a:srgbClr val="FF0000"/>
              </a:solidFill>
              <a:effectLst>
                <a:outerShdw blurRad="38100" dist="38100" dir="2700000" algn="tl">
                  <a:srgbClr val="000000">
                    <a:alpha val="43137"/>
                  </a:srgbClr>
                </a:outerShdw>
              </a:effectLst>
              <a:latin typeface="Kruti Dev 016" pitchFamily="2" charset="0"/>
            </a:endParaRPr>
          </a:p>
          <a:p>
            <a:pPr algn="ctr"/>
            <a:r>
              <a:rPr lang="en-US" sz="3200" b="1" i="1" dirty="0" err="1"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PwDs</a:t>
            </a:r>
            <a:r>
              <a:rPr lang="en-US" sz="3200" b="1" i="1" dirty="0" smtClean="0">
                <a:solidFill>
                  <a:srgbClr val="0070C0"/>
                </a:solidFill>
                <a:effectLst>
                  <a:outerShdw blurRad="38100" dist="38100" dir="2700000" algn="tl">
                    <a:srgbClr val="000000">
                      <a:alpha val="43137"/>
                    </a:srgbClr>
                  </a:outerShdw>
                </a:effectLst>
              </a:rPr>
              <a:t> </a:t>
            </a:r>
            <a:r>
              <a:rPr lang="en-US" sz="4000" b="1" i="1" dirty="0" err="1" smtClean="0">
                <a:solidFill>
                  <a:srgbClr val="0070C0"/>
                </a:solidFill>
                <a:effectLst>
                  <a:outerShdw blurRad="38100" dist="38100" dir="2700000" algn="tl">
                    <a:srgbClr val="000000">
                      <a:alpha val="43137"/>
                    </a:srgbClr>
                  </a:outerShdw>
                </a:effectLst>
                <a:latin typeface="Kruti Dev 016" pitchFamily="2" charset="0"/>
              </a:rPr>
              <a:t>fuokZpdksa</a:t>
            </a:r>
            <a:r>
              <a:rPr lang="en-US" sz="4000" b="1" i="1" dirty="0" smtClean="0">
                <a:solidFill>
                  <a:srgbClr val="0070C0"/>
                </a:solidFill>
                <a:effectLst>
                  <a:outerShdw blurRad="38100" dist="38100" dir="2700000" algn="tl">
                    <a:srgbClr val="000000">
                      <a:alpha val="43137"/>
                    </a:srgbClr>
                  </a:outerShdw>
                </a:effectLst>
                <a:latin typeface="Kruti Dev 016" pitchFamily="2" charset="0"/>
              </a:rPr>
              <a:t> </a:t>
            </a:r>
            <a:r>
              <a:rPr lang="en-US" sz="4000" b="1" i="1" dirty="0" err="1" smtClean="0">
                <a:solidFill>
                  <a:srgbClr val="0070C0"/>
                </a:solidFill>
                <a:effectLst>
                  <a:outerShdw blurRad="38100" dist="38100" dir="2700000" algn="tl">
                    <a:srgbClr val="000000">
                      <a:alpha val="43137"/>
                    </a:srgbClr>
                  </a:outerShdw>
                </a:effectLst>
                <a:latin typeface="Kruti Dev 016" pitchFamily="2" charset="0"/>
              </a:rPr>
              <a:t>dks</a:t>
            </a:r>
            <a:r>
              <a:rPr lang="en-US" sz="4000" b="1" i="1" dirty="0" smtClean="0">
                <a:solidFill>
                  <a:srgbClr val="0070C0"/>
                </a:solidFill>
                <a:effectLst>
                  <a:outerShdw blurRad="38100" dist="38100" dir="2700000" algn="tl">
                    <a:srgbClr val="000000">
                      <a:alpha val="43137"/>
                    </a:srgbClr>
                  </a:outerShdw>
                </a:effectLst>
                <a:latin typeface="Kruti Dev 016" pitchFamily="2" charset="0"/>
              </a:rPr>
              <a:t> </a:t>
            </a:r>
            <a:r>
              <a:rPr lang="en-US" sz="4000" b="1" i="1" dirty="0" err="1" smtClean="0">
                <a:solidFill>
                  <a:srgbClr val="0070C0"/>
                </a:solidFill>
                <a:effectLst>
                  <a:outerShdw blurRad="38100" dist="38100" dir="2700000" algn="tl">
                    <a:srgbClr val="000000">
                      <a:alpha val="43137"/>
                    </a:srgbClr>
                  </a:outerShdw>
                </a:effectLst>
                <a:latin typeface="Kruti Dev 016" pitchFamily="2" charset="0"/>
              </a:rPr>
              <a:t>fuokZpu</a:t>
            </a:r>
            <a:r>
              <a:rPr lang="en-US" sz="4000" b="1" i="1" dirty="0" smtClean="0">
                <a:solidFill>
                  <a:srgbClr val="0070C0"/>
                </a:solidFill>
                <a:effectLst>
                  <a:outerShdw blurRad="38100" dist="38100" dir="2700000" algn="tl">
                    <a:srgbClr val="000000">
                      <a:alpha val="43137"/>
                    </a:srgbClr>
                  </a:outerShdw>
                </a:effectLst>
                <a:latin typeface="Kruti Dev 016" pitchFamily="2" charset="0"/>
              </a:rPr>
              <a:t> </a:t>
            </a:r>
            <a:r>
              <a:rPr lang="en-US" sz="4000" b="1" i="1" dirty="0" err="1" smtClean="0">
                <a:solidFill>
                  <a:srgbClr val="0070C0"/>
                </a:solidFill>
                <a:effectLst>
                  <a:outerShdw blurRad="38100" dist="38100" dir="2700000" algn="tl">
                    <a:srgbClr val="000000">
                      <a:alpha val="43137"/>
                    </a:srgbClr>
                  </a:outerShdw>
                </a:effectLst>
                <a:latin typeface="Kruti Dev 016" pitchFamily="2" charset="0"/>
              </a:rPr>
              <a:t>izfØ;k</a:t>
            </a:r>
            <a:r>
              <a:rPr lang="en-US" sz="4000" b="1" i="1" dirty="0" smtClean="0">
                <a:solidFill>
                  <a:srgbClr val="0070C0"/>
                </a:solidFill>
                <a:effectLst>
                  <a:outerShdw blurRad="38100" dist="38100" dir="2700000" algn="tl">
                    <a:srgbClr val="000000">
                      <a:alpha val="43137"/>
                    </a:srgbClr>
                  </a:outerShdw>
                </a:effectLst>
                <a:latin typeface="Kruti Dev 016" pitchFamily="2" charset="0"/>
              </a:rPr>
              <a:t> </a:t>
            </a:r>
            <a:r>
              <a:rPr lang="en-US" sz="4000" b="1" i="1" dirty="0" err="1" smtClean="0">
                <a:solidFill>
                  <a:srgbClr val="0070C0"/>
                </a:solidFill>
                <a:effectLst>
                  <a:outerShdw blurRad="38100" dist="38100" dir="2700000" algn="tl">
                    <a:srgbClr val="000000">
                      <a:alpha val="43137"/>
                    </a:srgbClr>
                  </a:outerShdw>
                </a:effectLst>
                <a:latin typeface="Kruti Dev 016" pitchFamily="2" charset="0"/>
              </a:rPr>
              <a:t>esa</a:t>
            </a:r>
            <a:r>
              <a:rPr lang="en-US" sz="4000" b="1" i="1" dirty="0" smtClean="0">
                <a:solidFill>
                  <a:srgbClr val="0070C0"/>
                </a:solidFill>
                <a:effectLst>
                  <a:outerShdw blurRad="38100" dist="38100" dir="2700000" algn="tl">
                    <a:srgbClr val="000000">
                      <a:alpha val="43137"/>
                    </a:srgbClr>
                  </a:outerShdw>
                </a:effectLst>
                <a:latin typeface="Kruti Dev 016" pitchFamily="2" charset="0"/>
              </a:rPr>
              <a:t> </a:t>
            </a:r>
            <a:r>
              <a:rPr lang="en-US" sz="4000" b="1" i="1" dirty="0" err="1" smtClean="0">
                <a:solidFill>
                  <a:srgbClr val="0070C0"/>
                </a:solidFill>
                <a:effectLst>
                  <a:outerShdw blurRad="38100" dist="38100" dir="2700000" algn="tl">
                    <a:srgbClr val="000000">
                      <a:alpha val="43137"/>
                    </a:srgbClr>
                  </a:outerShdw>
                </a:effectLst>
                <a:latin typeface="Kruti Dev 016" pitchFamily="2" charset="0"/>
              </a:rPr>
              <a:t>lgt</a:t>
            </a:r>
            <a:r>
              <a:rPr lang="en-US" sz="4000" b="1" i="1" dirty="0" smtClean="0">
                <a:solidFill>
                  <a:srgbClr val="0070C0"/>
                </a:solidFill>
                <a:effectLst>
                  <a:outerShdw blurRad="38100" dist="38100" dir="2700000" algn="tl">
                    <a:srgbClr val="000000">
                      <a:alpha val="43137"/>
                    </a:srgbClr>
                  </a:outerShdw>
                </a:effectLst>
                <a:latin typeface="Kruti Dev 016" pitchFamily="2" charset="0"/>
              </a:rPr>
              <a:t> </a:t>
            </a:r>
            <a:r>
              <a:rPr lang="en-US" sz="4000" b="1" i="1" dirty="0" err="1" smtClean="0">
                <a:solidFill>
                  <a:srgbClr val="0070C0"/>
                </a:solidFill>
                <a:effectLst>
                  <a:outerShdw blurRad="38100" dist="38100" dir="2700000" algn="tl">
                    <a:srgbClr val="000000">
                      <a:alpha val="43137"/>
                    </a:srgbClr>
                  </a:outerShdw>
                </a:effectLst>
                <a:latin typeface="Kruti Dev 016" pitchFamily="2" charset="0"/>
              </a:rPr>
              <a:t>Hkkxhnkjh</a:t>
            </a:r>
            <a:r>
              <a:rPr lang="en-US" sz="4000" b="1" i="1" dirty="0" smtClean="0">
                <a:solidFill>
                  <a:srgbClr val="0070C0"/>
                </a:solidFill>
                <a:effectLst>
                  <a:outerShdw blurRad="38100" dist="38100" dir="2700000" algn="tl">
                    <a:srgbClr val="000000">
                      <a:alpha val="43137"/>
                    </a:srgbClr>
                  </a:outerShdw>
                </a:effectLst>
                <a:latin typeface="Kruti Dev 016" pitchFamily="2" charset="0"/>
              </a:rPr>
              <a:t> </a:t>
            </a:r>
            <a:r>
              <a:rPr lang="en-US" sz="4000" b="1" i="1" dirty="0" err="1" smtClean="0">
                <a:solidFill>
                  <a:srgbClr val="0070C0"/>
                </a:solidFill>
                <a:effectLst>
                  <a:outerShdw blurRad="38100" dist="38100" dir="2700000" algn="tl">
                    <a:srgbClr val="000000">
                      <a:alpha val="43137"/>
                    </a:srgbClr>
                  </a:outerShdw>
                </a:effectLst>
                <a:latin typeface="Kruti Dev 016" pitchFamily="2" charset="0"/>
              </a:rPr>
              <a:t>lqfuf’pr</a:t>
            </a:r>
            <a:r>
              <a:rPr lang="en-US" sz="4000" b="1" i="1" dirty="0" smtClean="0">
                <a:solidFill>
                  <a:srgbClr val="0070C0"/>
                </a:solidFill>
                <a:effectLst>
                  <a:outerShdw blurRad="38100" dist="38100" dir="2700000" algn="tl">
                    <a:srgbClr val="000000">
                      <a:alpha val="43137"/>
                    </a:srgbClr>
                  </a:outerShdw>
                </a:effectLst>
                <a:latin typeface="Kruti Dev 016" pitchFamily="2" charset="0"/>
              </a:rPr>
              <a:t> </a:t>
            </a:r>
            <a:r>
              <a:rPr lang="en-US" sz="4000" b="1" i="1" dirty="0" err="1" smtClean="0">
                <a:solidFill>
                  <a:srgbClr val="0070C0"/>
                </a:solidFill>
                <a:effectLst>
                  <a:outerShdw blurRad="38100" dist="38100" dir="2700000" algn="tl">
                    <a:srgbClr val="000000">
                      <a:alpha val="43137"/>
                    </a:srgbClr>
                  </a:outerShdw>
                </a:effectLst>
                <a:latin typeface="Kruti Dev 016" pitchFamily="2" charset="0"/>
              </a:rPr>
              <a:t>djus</a:t>
            </a:r>
            <a:r>
              <a:rPr lang="en-US" sz="4000" b="1" i="1" dirty="0" smtClean="0">
                <a:solidFill>
                  <a:srgbClr val="0070C0"/>
                </a:solidFill>
                <a:effectLst>
                  <a:outerShdw blurRad="38100" dist="38100" dir="2700000" algn="tl">
                    <a:srgbClr val="000000">
                      <a:alpha val="43137"/>
                    </a:srgbClr>
                  </a:outerShdw>
                </a:effectLst>
                <a:latin typeface="Kruti Dev 016" pitchFamily="2" charset="0"/>
              </a:rPr>
              <a:t> </a:t>
            </a:r>
            <a:r>
              <a:rPr lang="en-US" sz="4000" b="1" i="1" dirty="0" err="1" smtClean="0">
                <a:solidFill>
                  <a:srgbClr val="0070C0"/>
                </a:solidFill>
                <a:effectLst>
                  <a:outerShdw blurRad="38100" dist="38100" dir="2700000" algn="tl">
                    <a:srgbClr val="000000">
                      <a:alpha val="43137"/>
                    </a:srgbClr>
                  </a:outerShdw>
                </a:effectLst>
                <a:latin typeface="Kruti Dev 016" pitchFamily="2" charset="0"/>
              </a:rPr>
              <a:t>gsrq</a:t>
            </a:r>
            <a:r>
              <a:rPr lang="en-US" sz="4000" b="1" i="1" dirty="0" smtClean="0">
                <a:solidFill>
                  <a:srgbClr val="0070C0"/>
                </a:solidFill>
                <a:effectLst>
                  <a:outerShdw blurRad="38100" dist="38100" dir="2700000" algn="tl">
                    <a:srgbClr val="000000">
                      <a:alpha val="43137"/>
                    </a:srgbClr>
                  </a:outerShdw>
                </a:effectLst>
                <a:latin typeface="Kruti Dev 016" pitchFamily="2" charset="0"/>
              </a:rPr>
              <a:t> </a:t>
            </a:r>
            <a:r>
              <a:rPr lang="en-US" sz="4000" b="1" i="1" dirty="0" err="1" smtClean="0">
                <a:solidFill>
                  <a:srgbClr val="0070C0"/>
                </a:solidFill>
                <a:effectLst>
                  <a:outerShdw blurRad="38100" dist="38100" dir="2700000" algn="tl">
                    <a:srgbClr val="000000">
                      <a:alpha val="43137"/>
                    </a:srgbClr>
                  </a:outerShdw>
                </a:effectLst>
                <a:latin typeface="Kruti Dev 016" pitchFamily="2" charset="0"/>
              </a:rPr>
              <a:t>jkT;Lrjh</a:t>
            </a:r>
            <a:r>
              <a:rPr lang="en-US" sz="4000" b="1" i="1" dirty="0" smtClean="0">
                <a:solidFill>
                  <a:srgbClr val="0070C0"/>
                </a:solidFill>
                <a:effectLst>
                  <a:outerShdw blurRad="38100" dist="38100" dir="2700000" algn="tl">
                    <a:srgbClr val="000000">
                      <a:alpha val="43137"/>
                    </a:srgbClr>
                  </a:outerShdw>
                </a:effectLst>
                <a:latin typeface="Kruti Dev 016" pitchFamily="2" charset="0"/>
              </a:rPr>
              <a:t>; </a:t>
            </a:r>
            <a:r>
              <a:rPr lang="en-US" sz="4000" b="1" i="1" dirty="0" err="1" smtClean="0">
                <a:solidFill>
                  <a:srgbClr val="0070C0"/>
                </a:solidFill>
                <a:effectLst>
                  <a:outerShdw blurRad="38100" dist="38100" dir="2700000" algn="tl">
                    <a:srgbClr val="000000">
                      <a:alpha val="43137"/>
                    </a:srgbClr>
                  </a:outerShdw>
                </a:effectLst>
                <a:latin typeface="Kruti Dev 016" pitchFamily="2" charset="0"/>
              </a:rPr>
              <a:t>dk;Z’kkyk</a:t>
            </a:r>
            <a:endParaRPr lang="en-US" sz="1100" b="1" i="1" dirty="0" smtClean="0">
              <a:solidFill>
                <a:srgbClr val="0070C0"/>
              </a:solidFill>
              <a:effectLst>
                <a:outerShdw blurRad="38100" dist="38100" dir="2700000" algn="tl">
                  <a:srgbClr val="000000">
                    <a:alpha val="43137"/>
                  </a:srgbClr>
                </a:outerShdw>
              </a:effectLst>
              <a:latin typeface="Kruti Dev 016" pitchFamily="2" charset="0"/>
            </a:endParaRPr>
          </a:p>
          <a:p>
            <a:pPr algn="ctr"/>
            <a:endParaRPr lang="en-US" sz="800" dirty="0">
              <a:solidFill>
                <a:srgbClr val="FF0000"/>
              </a:solidFill>
            </a:endParaRPr>
          </a:p>
        </p:txBody>
      </p:sp>
      <p:sp>
        <p:nvSpPr>
          <p:cNvPr id="5" name="Footer Placeholder 4"/>
          <p:cNvSpPr>
            <a:spLocks noGrp="1"/>
          </p:cNvSpPr>
          <p:nvPr>
            <p:ph type="ftr" sz="quarter" idx="11"/>
          </p:nvPr>
        </p:nvSpPr>
        <p:spPr>
          <a:xfrm>
            <a:off x="7359429" y="6492875"/>
            <a:ext cx="2546571" cy="365125"/>
          </a:xfrm>
        </p:spPr>
        <p:txBody>
          <a:bodyPr/>
          <a:lstStyle/>
          <a:p>
            <a:r>
              <a:rPr lang="en-US" sz="1500" b="1" dirty="0" smtClean="0">
                <a:latin typeface="Times New Roman" pitchFamily="18" charset="0"/>
                <a:cs typeface="Times New Roman" pitchFamily="18" charset="0"/>
              </a:rPr>
              <a:t>1</a:t>
            </a:r>
            <a:endParaRPr lang="en-US" sz="15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13903"/>
            <a:ext cx="8991600" cy="5909310"/>
          </a:xfrm>
          <a:prstGeom prst="rect">
            <a:avLst/>
          </a:prstGeom>
          <a:noFill/>
        </p:spPr>
        <p:txBody>
          <a:bodyPr wrap="square" rtlCol="0">
            <a:spAutoFit/>
          </a:bodyPr>
          <a:lstStyle/>
          <a:p>
            <a:pPr marL="4763" lvl="1" indent="561975" algn="just">
              <a:buFont typeface="Wingdings" pitchFamily="2" charset="2"/>
              <a:buChar char="v"/>
            </a:pPr>
            <a:r>
              <a:rPr lang="en-US" sz="2700" dirty="0" err="1" smtClean="0">
                <a:latin typeface="Kruti Dev 016" pitchFamily="2" charset="0"/>
              </a:rPr>
              <a:t>fofHkUu</a:t>
            </a:r>
            <a:r>
              <a:rPr lang="en-US" sz="2700" dirty="0" smtClean="0">
                <a:latin typeface="Kruti Dev 016" pitchFamily="2" charset="0"/>
              </a:rPr>
              <a:t> </a:t>
            </a:r>
            <a:r>
              <a:rPr lang="en-US" sz="2700" dirty="0" err="1" smtClean="0">
                <a:latin typeface="Kruti Dev 016" pitchFamily="2" charset="0"/>
              </a:rPr>
              <a:t>flfoy</a:t>
            </a:r>
            <a:r>
              <a:rPr lang="en-US" sz="2700" dirty="0" smtClean="0">
                <a:latin typeface="Kruti Dev 016" pitchFamily="2" charset="0"/>
              </a:rPr>
              <a:t> </a:t>
            </a:r>
            <a:r>
              <a:rPr lang="en-US" sz="2700" dirty="0" err="1" smtClean="0">
                <a:latin typeface="Kruti Dev 016" pitchFamily="2" charset="0"/>
              </a:rPr>
              <a:t>lkslkbZVh</a:t>
            </a:r>
            <a:r>
              <a:rPr lang="en-US" sz="2700" dirty="0" smtClean="0">
                <a:latin typeface="Kruti Dev 016" pitchFamily="2" charset="0"/>
              </a:rPr>
              <a:t> </a:t>
            </a:r>
            <a:r>
              <a:rPr lang="en-US" sz="2700" dirty="0" err="1" smtClean="0">
                <a:latin typeface="Kruti Dev 016" pitchFamily="2" charset="0"/>
              </a:rPr>
              <a:t>laxBuksa@xSj</a:t>
            </a:r>
            <a:r>
              <a:rPr lang="en-US" sz="2700" dirty="0" smtClean="0">
                <a:latin typeface="Kruti Dev 016" pitchFamily="2" charset="0"/>
              </a:rPr>
              <a:t> </a:t>
            </a:r>
            <a:r>
              <a:rPr lang="en-US" sz="2700" dirty="0" err="1" smtClean="0">
                <a:latin typeface="Kruti Dev 016" pitchFamily="2" charset="0"/>
              </a:rPr>
              <a:t>ljdkjh</a:t>
            </a:r>
            <a:r>
              <a:rPr lang="en-US" sz="2700" dirty="0" smtClean="0">
                <a:latin typeface="Kruti Dev 016" pitchFamily="2" charset="0"/>
              </a:rPr>
              <a:t> </a:t>
            </a:r>
            <a:r>
              <a:rPr lang="en-US" sz="2700" dirty="0" err="1" smtClean="0">
                <a:latin typeface="Kruti Dev 016" pitchFamily="2" charset="0"/>
              </a:rPr>
              <a:t>laxBuksa</a:t>
            </a:r>
            <a:r>
              <a:rPr lang="en-US" sz="2700" dirty="0" smtClean="0">
                <a:latin typeface="Kruti Dev 016" pitchFamily="2" charset="0"/>
              </a:rPr>
              <a:t> </a:t>
            </a:r>
            <a:r>
              <a:rPr lang="en-US" sz="2200" dirty="0" smtClean="0">
                <a:latin typeface="Times New Roman" pitchFamily="18" charset="0"/>
                <a:cs typeface="Times New Roman" pitchFamily="18" charset="0"/>
              </a:rPr>
              <a:t>(CSO/NGO)</a:t>
            </a:r>
            <a:r>
              <a:rPr lang="en-US" sz="2700" dirty="0" smtClean="0">
                <a:latin typeface="Kruti Dev 016" pitchFamily="2" charset="0"/>
              </a:rPr>
              <a:t> </a:t>
            </a:r>
            <a:r>
              <a:rPr lang="en-US" sz="2700" dirty="0" err="1" smtClean="0">
                <a:latin typeface="Kruti Dev 016" pitchFamily="2" charset="0"/>
              </a:rPr>
              <a:t>dks</a:t>
            </a:r>
            <a:r>
              <a:rPr lang="en-US" sz="2700" dirty="0" smtClean="0">
                <a:latin typeface="Kruti Dev 016" pitchFamily="2" charset="0"/>
              </a:rPr>
              <a:t> </a:t>
            </a:r>
            <a:r>
              <a:rPr lang="en-US" sz="2200" dirty="0" err="1" smtClean="0">
                <a:latin typeface="Times New Roman" pitchFamily="18" charset="0"/>
                <a:cs typeface="Times New Roman" pitchFamily="18" charset="0"/>
              </a:rPr>
              <a:t>PwDs</a:t>
            </a:r>
            <a:r>
              <a:rPr lang="en-US" sz="2200" dirty="0" smtClean="0">
                <a:latin typeface="Times New Roman" pitchFamily="18" charset="0"/>
                <a:cs typeface="Times New Roman" pitchFamily="18" charset="0"/>
              </a:rPr>
              <a:t> </a:t>
            </a:r>
            <a:r>
              <a:rPr lang="en-US" sz="2700" dirty="0" err="1" smtClean="0">
                <a:latin typeface="Kruti Dev 016" pitchFamily="2" charset="0"/>
              </a:rPr>
              <a:t>fuokZpdksa</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iathdj.k</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muds</a:t>
            </a:r>
            <a:r>
              <a:rPr lang="en-US" sz="2700" dirty="0" smtClean="0">
                <a:latin typeface="Kruti Dev 016" pitchFamily="2" charset="0"/>
              </a:rPr>
              <a:t> </a:t>
            </a:r>
            <a:r>
              <a:rPr lang="en-US" sz="2700" dirty="0" err="1" smtClean="0">
                <a:latin typeface="Kruti Dev 016" pitchFamily="2" charset="0"/>
              </a:rPr>
              <a:t>mUew</a:t>
            </a:r>
            <a:r>
              <a:rPr lang="en-US" sz="2700" dirty="0" smtClean="0">
                <a:latin typeface="Kruti Dev 016" pitchFamily="2" charset="0"/>
              </a:rPr>
              <a:t>[</a:t>
            </a:r>
            <a:r>
              <a:rPr lang="en-US" sz="2700" dirty="0" err="1" smtClean="0">
                <a:latin typeface="Kruti Dev 016" pitchFamily="2" charset="0"/>
              </a:rPr>
              <a:t>khdj.k</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dk;Z</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egRoiw.kZ</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izHkkodkjh</a:t>
            </a:r>
            <a:r>
              <a:rPr lang="en-US" sz="2700" dirty="0" smtClean="0">
                <a:latin typeface="Kruti Dev 016" pitchFamily="2" charset="0"/>
              </a:rPr>
              <a:t> </a:t>
            </a:r>
            <a:r>
              <a:rPr lang="en-US" sz="2700" dirty="0" err="1" smtClean="0">
                <a:latin typeface="Kruti Dev 016" pitchFamily="2" charset="0"/>
              </a:rPr>
              <a:t>Hkwfedk</a:t>
            </a:r>
            <a:r>
              <a:rPr lang="en-US" sz="2700" dirty="0" smtClean="0">
                <a:latin typeface="Kruti Dev 016" pitchFamily="2" charset="0"/>
              </a:rPr>
              <a:t> fu/</a:t>
            </a:r>
            <a:r>
              <a:rPr lang="en-US" sz="2700" dirty="0" err="1" smtClean="0">
                <a:latin typeface="Kruti Dev 016" pitchFamily="2" charset="0"/>
              </a:rPr>
              <a:t>kkZfjr</a:t>
            </a:r>
            <a:r>
              <a:rPr lang="en-US" sz="2700" dirty="0" smtClean="0">
                <a:latin typeface="Kruti Dev 016" pitchFamily="2" charset="0"/>
              </a:rPr>
              <a:t> </a:t>
            </a:r>
            <a:r>
              <a:rPr lang="en-US" sz="2700" dirty="0" err="1" smtClean="0">
                <a:latin typeface="Kruti Dev 016" pitchFamily="2" charset="0"/>
              </a:rPr>
              <a:t>fd;k</a:t>
            </a:r>
            <a:r>
              <a:rPr lang="en-US" sz="2700" dirty="0" smtClean="0">
                <a:latin typeface="Kruti Dev 016" pitchFamily="2" charset="0"/>
              </a:rPr>
              <a:t> </a:t>
            </a:r>
            <a:r>
              <a:rPr lang="en-US" sz="2700" dirty="0" err="1" smtClean="0">
                <a:latin typeface="Kruti Dev 016" pitchFamily="2" charset="0"/>
              </a:rPr>
              <a:t>tkukA</a:t>
            </a:r>
            <a:endParaRPr lang="en-US" sz="2700" dirty="0" smtClean="0">
              <a:latin typeface="Kruti Dev 016" pitchFamily="2" charset="0"/>
            </a:endParaRPr>
          </a:p>
          <a:p>
            <a:pPr marL="4763" lvl="1" indent="561975" algn="just">
              <a:buFont typeface="Wingdings" pitchFamily="2" charset="2"/>
              <a:buChar char="v"/>
            </a:pPr>
            <a:r>
              <a:rPr lang="en-US" sz="2700" dirty="0" err="1" smtClean="0">
                <a:latin typeface="Kruti Dev 016" pitchFamily="2" charset="0"/>
              </a:rPr>
              <a:t>fofHkUu</a:t>
            </a:r>
            <a:r>
              <a:rPr lang="en-US" sz="2700" dirty="0" smtClean="0">
                <a:latin typeface="Kruti Dev 016" pitchFamily="2" charset="0"/>
              </a:rPr>
              <a:t> </a:t>
            </a:r>
            <a:r>
              <a:rPr lang="en-US" sz="2700" dirty="0" err="1" smtClean="0">
                <a:latin typeface="Kruti Dev 016" pitchFamily="2" charset="0"/>
              </a:rPr>
              <a:t>ljdkjh</a:t>
            </a:r>
            <a:r>
              <a:rPr lang="en-US" sz="2700" dirty="0" smtClean="0">
                <a:latin typeface="Kruti Dev 016" pitchFamily="2" charset="0"/>
              </a:rPr>
              <a:t> ,</a:t>
            </a:r>
            <a:r>
              <a:rPr lang="en-US" sz="2700" dirty="0" err="1" smtClean="0">
                <a:latin typeface="Kruti Dev 016" pitchFamily="2" charset="0"/>
              </a:rPr>
              <a:t>tsafla;ksa</a:t>
            </a:r>
            <a:r>
              <a:rPr lang="en-US" sz="2700" dirty="0" smtClean="0">
                <a:latin typeface="Kruti Dev 016" pitchFamily="2" charset="0"/>
              </a:rPr>
              <a:t>&amp; </a:t>
            </a:r>
            <a:r>
              <a:rPr lang="en-US" sz="2700" dirty="0" err="1" smtClean="0">
                <a:latin typeface="Kruti Dev 016" pitchFamily="2" charset="0"/>
              </a:rPr>
              <a:t>thfodk</a:t>
            </a:r>
            <a:r>
              <a:rPr lang="en-US" sz="2700" dirty="0" smtClean="0">
                <a:latin typeface="Kruti Dev 016" pitchFamily="2" charset="0"/>
              </a:rPr>
              <a:t>] </a:t>
            </a:r>
            <a:r>
              <a:rPr lang="en-US" sz="2700" dirty="0" err="1" smtClean="0">
                <a:latin typeface="Kruti Dev 016" pitchFamily="2" charset="0"/>
              </a:rPr>
              <a:t>jkT</a:t>
            </a:r>
            <a:r>
              <a:rPr lang="en-US" sz="2700" dirty="0" smtClean="0">
                <a:latin typeface="Kruti Dev 016" pitchFamily="2" charset="0"/>
              </a:rPr>
              <a:t>; </a:t>
            </a:r>
            <a:r>
              <a:rPr lang="en-US" sz="2700" dirty="0" err="1" smtClean="0">
                <a:latin typeface="Kruti Dev 016" pitchFamily="2" charset="0"/>
              </a:rPr>
              <a:t>fu%’kDrrk</a:t>
            </a:r>
            <a:r>
              <a:rPr lang="en-US" sz="2700" dirty="0" smtClean="0">
                <a:latin typeface="Kruti Dev 016" pitchFamily="2" charset="0"/>
              </a:rPr>
              <a:t> </a:t>
            </a:r>
            <a:r>
              <a:rPr lang="en-US" sz="2700" dirty="0" err="1" smtClean="0">
                <a:latin typeface="Kruti Dev 016" pitchFamily="2" charset="0"/>
              </a:rPr>
              <a:t>funs’kky</a:t>
            </a:r>
            <a:r>
              <a:rPr lang="en-US" sz="2700" dirty="0" smtClean="0">
                <a:latin typeface="Kruti Dev 016" pitchFamily="2" charset="0"/>
              </a:rPr>
              <a:t>; }</a:t>
            </a:r>
            <a:r>
              <a:rPr lang="en-US" sz="2700" dirty="0" err="1" smtClean="0">
                <a:latin typeface="Kruti Dev 016" pitchFamily="2" charset="0"/>
              </a:rPr>
              <a:t>kjk</a:t>
            </a:r>
            <a:r>
              <a:rPr lang="en-US" sz="2700" dirty="0" smtClean="0">
                <a:latin typeface="Kruti Dev 016" pitchFamily="2" charset="0"/>
              </a:rPr>
              <a:t> </a:t>
            </a:r>
            <a:r>
              <a:rPr lang="en-US" sz="2700" dirty="0" err="1" smtClean="0">
                <a:latin typeface="Kruti Dev 016" pitchFamily="2" charset="0"/>
              </a:rPr>
              <a:t>fofHkUu</a:t>
            </a:r>
            <a:r>
              <a:rPr lang="en-US" sz="2700" dirty="0" smtClean="0">
                <a:latin typeface="Kruti Dev 016" pitchFamily="2" charset="0"/>
              </a:rPr>
              <a:t> </a:t>
            </a:r>
            <a:r>
              <a:rPr lang="en-US" sz="2700" dirty="0" err="1" smtClean="0">
                <a:latin typeface="Kruti Dev 016" pitchFamily="2" charset="0"/>
              </a:rPr>
              <a:t>ftyksa</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dk;Zjr</a:t>
            </a:r>
            <a:r>
              <a:rPr lang="en-US" sz="2700" dirty="0" smtClean="0">
                <a:latin typeface="Kruti Dev 016" pitchFamily="2" charset="0"/>
              </a:rPr>
              <a:t>~ </a:t>
            </a:r>
            <a:r>
              <a:rPr lang="en-US" sz="2700" dirty="0" err="1" smtClean="0">
                <a:latin typeface="Kruti Dev 016" pitchFamily="2" charset="0"/>
              </a:rPr>
              <a:t>cqfu;knh</a:t>
            </a:r>
            <a:r>
              <a:rPr lang="en-US" sz="2700" dirty="0" smtClean="0">
                <a:latin typeface="Kruti Dev 016" pitchFamily="2" charset="0"/>
              </a:rPr>
              <a:t> </a:t>
            </a:r>
            <a:r>
              <a:rPr lang="en-US" sz="2700" dirty="0" err="1" smtClean="0">
                <a:latin typeface="Kruti Dev 016" pitchFamily="2" charset="0"/>
              </a:rPr>
              <a:t>dsUnz</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200" dirty="0" smtClean="0">
                <a:latin typeface="Times New Roman" pitchFamily="18" charset="0"/>
                <a:cs typeface="Times New Roman" pitchFamily="18" charset="0"/>
              </a:rPr>
              <a:t>SHG (Self Help Group) </a:t>
            </a:r>
            <a:r>
              <a:rPr lang="en-US" sz="2700" dirty="0" err="1" smtClean="0">
                <a:latin typeface="Kruti Dev 016" pitchFamily="2" charset="0"/>
              </a:rPr>
              <a:t>dk</a:t>
            </a:r>
            <a:r>
              <a:rPr lang="en-US" sz="2700" dirty="0" smtClean="0">
                <a:latin typeface="Kruti Dev 016" pitchFamily="2" charset="0"/>
              </a:rPr>
              <a:t> </a:t>
            </a:r>
            <a:r>
              <a:rPr lang="en-US" sz="2700" dirty="0" err="1" smtClean="0">
                <a:latin typeface="Kruti Dev 016" pitchFamily="2" charset="0"/>
              </a:rPr>
              <a:t>Hkh</a:t>
            </a:r>
            <a:r>
              <a:rPr lang="en-US" sz="2700" dirty="0" smtClean="0">
                <a:latin typeface="Kruti Dev 016" pitchFamily="2" charset="0"/>
              </a:rPr>
              <a:t> </a:t>
            </a:r>
            <a:r>
              <a:rPr lang="en-US" sz="2200" dirty="0" err="1" smtClean="0">
                <a:latin typeface="Times New Roman" pitchFamily="18" charset="0"/>
                <a:cs typeface="Times New Roman" pitchFamily="18" charset="0"/>
              </a:rPr>
              <a:t>PwDs</a:t>
            </a:r>
            <a:r>
              <a:rPr lang="en-US" sz="2200" dirty="0" smtClean="0">
                <a:latin typeface="Times New Roman" pitchFamily="18" charset="0"/>
                <a:cs typeface="Times New Roman" pitchFamily="18" charset="0"/>
              </a:rPr>
              <a:t> </a:t>
            </a:r>
            <a:r>
              <a:rPr lang="en-US" sz="2700" dirty="0" err="1" smtClean="0">
                <a:latin typeface="Kruti Dev 016" pitchFamily="2" charset="0"/>
              </a:rPr>
              <a:t>fuokZpdksa</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iathdj.k</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mUew</a:t>
            </a:r>
            <a:r>
              <a:rPr lang="en-US" sz="2700" dirty="0" smtClean="0">
                <a:latin typeface="Kruti Dev 016" pitchFamily="2" charset="0"/>
              </a:rPr>
              <a:t>[</a:t>
            </a:r>
            <a:r>
              <a:rPr lang="en-US" sz="2700" dirty="0" err="1" smtClean="0">
                <a:latin typeface="Kruti Dev 016" pitchFamily="2" charset="0"/>
              </a:rPr>
              <a:t>khdj.k</a:t>
            </a:r>
            <a:r>
              <a:rPr lang="en-US" sz="2700" dirty="0" smtClean="0">
                <a:latin typeface="Kruti Dev 016" pitchFamily="2" charset="0"/>
              </a:rPr>
              <a:t> </a:t>
            </a:r>
            <a:r>
              <a:rPr lang="en-US" sz="2700" dirty="0" err="1" smtClean="0">
                <a:latin typeface="Kruti Dev 016" pitchFamily="2" charset="0"/>
              </a:rPr>
              <a:t>dk;Z</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Hkwfedk</a:t>
            </a:r>
            <a:r>
              <a:rPr lang="en-US" sz="2700" dirty="0" smtClean="0">
                <a:latin typeface="Kruti Dev 016" pitchFamily="2" charset="0"/>
              </a:rPr>
              <a:t> fu/</a:t>
            </a:r>
            <a:r>
              <a:rPr lang="en-US" sz="2700" dirty="0" err="1" smtClean="0">
                <a:latin typeface="Kruti Dev 016" pitchFamily="2" charset="0"/>
              </a:rPr>
              <a:t>kkZfjr</a:t>
            </a:r>
            <a:r>
              <a:rPr lang="en-US" sz="2700" dirty="0" smtClean="0">
                <a:latin typeface="Kruti Dev 016" pitchFamily="2" charset="0"/>
              </a:rPr>
              <a:t> </a:t>
            </a:r>
            <a:r>
              <a:rPr lang="en-US" sz="2700" dirty="0" err="1" smtClean="0">
                <a:latin typeface="Kruti Dev 016" pitchFamily="2" charset="0"/>
              </a:rPr>
              <a:t>fd;k</a:t>
            </a:r>
            <a:r>
              <a:rPr lang="en-US" sz="2700" dirty="0" smtClean="0">
                <a:latin typeface="Kruti Dev 016" pitchFamily="2" charset="0"/>
              </a:rPr>
              <a:t> </a:t>
            </a:r>
            <a:r>
              <a:rPr lang="en-US" sz="2700" dirty="0" err="1" smtClean="0">
                <a:latin typeface="Kruti Dev 016" pitchFamily="2" charset="0"/>
              </a:rPr>
              <a:t>tkukA</a:t>
            </a:r>
            <a:endParaRPr lang="en-US" sz="2700" dirty="0" smtClean="0">
              <a:latin typeface="Kruti Dev 016" pitchFamily="2" charset="0"/>
            </a:endParaRPr>
          </a:p>
          <a:p>
            <a:pPr marL="4763" lvl="1" indent="561975" algn="just">
              <a:buFont typeface="Wingdings" pitchFamily="2" charset="2"/>
              <a:buChar char="v"/>
            </a:pP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fnu</a:t>
            </a:r>
            <a:r>
              <a:rPr lang="en-US" sz="2700" dirty="0" smtClean="0">
                <a:latin typeface="Kruti Dev 016" pitchFamily="2" charset="0"/>
              </a:rPr>
              <a:t> </a:t>
            </a:r>
            <a:r>
              <a:rPr lang="en-US" sz="2200" dirty="0" err="1" smtClean="0">
                <a:latin typeface="Times New Roman" pitchFamily="18" charset="0"/>
                <a:cs typeface="Times New Roman" pitchFamily="18" charset="0"/>
              </a:rPr>
              <a:t>PwDs</a:t>
            </a:r>
            <a:r>
              <a:rPr lang="en-US" sz="2200" dirty="0" smtClean="0">
                <a:latin typeface="Times New Roman" pitchFamily="18" charset="0"/>
                <a:cs typeface="Times New Roman" pitchFamily="18" charset="0"/>
              </a:rPr>
              <a:t> </a:t>
            </a:r>
            <a:r>
              <a:rPr lang="en-US" sz="2700" dirty="0" err="1" smtClean="0">
                <a:latin typeface="Kruti Dev 016" pitchFamily="2" charset="0"/>
              </a:rPr>
              <a:t>fuokZpdksa</a:t>
            </a:r>
            <a:r>
              <a:rPr lang="en-US" sz="2700" dirty="0" smtClean="0">
                <a:latin typeface="Kruti Dev 016" pitchFamily="2" charset="0"/>
              </a:rPr>
              <a:t> </a:t>
            </a:r>
            <a:r>
              <a:rPr lang="en-US" sz="2700" dirty="0" err="1" smtClean="0">
                <a:latin typeface="Kruti Dev 016" pitchFamily="2" charset="0"/>
              </a:rPr>
              <a:t>dks</a:t>
            </a:r>
            <a:r>
              <a:rPr lang="en-US" sz="2700" dirty="0" smtClean="0">
                <a:latin typeface="Kruti Dev 016" pitchFamily="2" charset="0"/>
              </a:rPr>
              <a:t> </a:t>
            </a:r>
            <a:r>
              <a:rPr lang="en-US" sz="2700" dirty="0" err="1" smtClean="0">
                <a:latin typeface="Kruti Dev 016" pitchFamily="2" charset="0"/>
              </a:rPr>
              <a:t>vkokl</a:t>
            </a:r>
            <a:r>
              <a:rPr lang="en-US" sz="2700" dirty="0" smtClean="0">
                <a:latin typeface="Kruti Dev 016" pitchFamily="2" charset="0"/>
              </a:rPr>
              <a:t> </a:t>
            </a:r>
            <a:r>
              <a:rPr lang="en-US" sz="2700" dirty="0" err="1" smtClean="0">
                <a:latin typeface="Kruti Dev 016" pitchFamily="2" charset="0"/>
              </a:rPr>
              <a:t>ls</a:t>
            </a:r>
            <a:r>
              <a:rPr lang="en-US" sz="2700" dirty="0" smtClean="0">
                <a:latin typeface="Kruti Dev 016" pitchFamily="2" charset="0"/>
              </a:rPr>
              <a:t> </a:t>
            </a: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dsUnz</a:t>
            </a:r>
            <a:r>
              <a:rPr lang="en-US" sz="2700" dirty="0" smtClean="0">
                <a:latin typeface="Kruti Dev 016" pitchFamily="2" charset="0"/>
              </a:rPr>
              <a:t> rd </a:t>
            </a:r>
            <a:r>
              <a:rPr lang="en-US" sz="2700" dirty="0" err="1" smtClean="0">
                <a:latin typeface="Kruti Dev 016" pitchFamily="2" charset="0"/>
              </a:rPr>
              <a:t>tkus</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iqu</a:t>
            </a:r>
            <a:r>
              <a:rPr lang="en-US" sz="2700" dirty="0" smtClean="0">
                <a:latin typeface="Kruti Dev 016" pitchFamily="2" charset="0"/>
              </a:rPr>
              <a:t>% </a:t>
            </a:r>
            <a:r>
              <a:rPr lang="en-US" sz="2700" dirty="0" err="1" smtClean="0">
                <a:latin typeface="Kruti Dev 016" pitchFamily="2" charset="0"/>
              </a:rPr>
              <a:t>okil</a:t>
            </a:r>
            <a:r>
              <a:rPr lang="en-US" sz="2700" dirty="0" smtClean="0">
                <a:latin typeface="Kruti Dev 016" pitchFamily="2" charset="0"/>
              </a:rPr>
              <a:t> </a:t>
            </a:r>
            <a:r>
              <a:rPr lang="en-US" sz="2700" dirty="0" err="1" smtClean="0">
                <a:latin typeface="Kruti Dev 016" pitchFamily="2" charset="0"/>
              </a:rPr>
              <a:t>vkus</a:t>
            </a:r>
            <a:r>
              <a:rPr lang="en-US" sz="2700" dirty="0" smtClean="0">
                <a:latin typeface="Kruti Dev 016" pitchFamily="2" charset="0"/>
              </a:rPr>
              <a:t> dh </a:t>
            </a:r>
            <a:r>
              <a:rPr lang="en-US" sz="2700" dirty="0" err="1" smtClean="0">
                <a:latin typeface="Kruti Dev 016" pitchFamily="2" charset="0"/>
              </a:rPr>
              <a:t>lqfo</a:t>
            </a:r>
            <a:r>
              <a:rPr lang="en-US" sz="2700" dirty="0" smtClean="0">
                <a:latin typeface="Kruti Dev 016" pitchFamily="2" charset="0"/>
              </a:rPr>
              <a:t>/</a:t>
            </a:r>
            <a:r>
              <a:rPr lang="en-US" sz="2700" dirty="0" err="1" smtClean="0">
                <a:latin typeface="Kruti Dev 016" pitchFamily="2" charset="0"/>
              </a:rPr>
              <a:t>kk</a:t>
            </a:r>
            <a:r>
              <a:rPr lang="en-US" sz="2700" dirty="0" smtClean="0">
                <a:latin typeface="Kruti Dev 016" pitchFamily="2" charset="0"/>
              </a:rPr>
              <a:t> </a:t>
            </a:r>
            <a:r>
              <a:rPr lang="en-US" sz="2700" dirty="0" err="1" smtClean="0">
                <a:latin typeface="Kruti Dev 016" pitchFamily="2" charset="0"/>
              </a:rPr>
              <a:t>miyC</a:t>
            </a:r>
            <a:r>
              <a:rPr lang="en-US" sz="2700" dirty="0" smtClean="0">
                <a:latin typeface="Kruti Dev 016" pitchFamily="2" charset="0"/>
              </a:rPr>
              <a:t>/k </a:t>
            </a:r>
            <a:r>
              <a:rPr lang="en-US" sz="2700" dirty="0" err="1" smtClean="0">
                <a:latin typeface="Kruti Dev 016" pitchFamily="2" charset="0"/>
              </a:rPr>
              <a:t>djkus</a:t>
            </a:r>
            <a:r>
              <a:rPr lang="en-US" sz="2700" dirty="0" smtClean="0">
                <a:latin typeface="Kruti Dev 016" pitchFamily="2" charset="0"/>
              </a:rPr>
              <a:t> </a:t>
            </a:r>
            <a:r>
              <a:rPr lang="en-US" sz="2700" dirty="0" err="1" smtClean="0">
                <a:latin typeface="Kruti Dev 016" pitchFamily="2" charset="0"/>
              </a:rPr>
              <a:t>gsrq</a:t>
            </a:r>
            <a:r>
              <a:rPr lang="en-US" sz="2700" dirty="0" smtClean="0">
                <a:latin typeface="Kruti Dev 016" pitchFamily="2" charset="0"/>
              </a:rPr>
              <a:t> </a:t>
            </a:r>
            <a:r>
              <a:rPr lang="en-US" sz="2700" dirty="0" err="1" smtClean="0">
                <a:latin typeface="Kruti Dev 016" pitchFamily="2" charset="0"/>
              </a:rPr>
              <a:t>LokLF</a:t>
            </a:r>
            <a:r>
              <a:rPr lang="en-US" sz="2700" dirty="0" smtClean="0">
                <a:latin typeface="Kruti Dev 016" pitchFamily="2" charset="0"/>
              </a:rPr>
              <a:t>; </a:t>
            </a:r>
            <a:r>
              <a:rPr lang="en-US" sz="2700" dirty="0" err="1" smtClean="0">
                <a:latin typeface="Kruti Dev 016" pitchFamily="2" charset="0"/>
              </a:rPr>
              <a:t>foHkkx</a:t>
            </a:r>
            <a:r>
              <a:rPr lang="en-US" sz="2700" dirty="0" smtClean="0">
                <a:latin typeface="Kruti Dev 016" pitchFamily="2" charset="0"/>
              </a:rPr>
              <a:t>] </a:t>
            </a:r>
            <a:r>
              <a:rPr lang="en-US" sz="2700" dirty="0" err="1" smtClean="0">
                <a:latin typeface="Kruti Dev 016" pitchFamily="2" charset="0"/>
              </a:rPr>
              <a:t>xSj</a:t>
            </a:r>
            <a:r>
              <a:rPr lang="en-US" sz="2700" dirty="0" smtClean="0">
                <a:latin typeface="Kruti Dev 016" pitchFamily="2" charset="0"/>
              </a:rPr>
              <a:t> </a:t>
            </a:r>
            <a:r>
              <a:rPr lang="en-US" sz="2700" dirty="0" err="1" smtClean="0">
                <a:latin typeface="Kruti Dev 016" pitchFamily="2" charset="0"/>
              </a:rPr>
              <a:t>ljdkjh</a:t>
            </a:r>
            <a:r>
              <a:rPr lang="en-US" sz="2700" dirty="0" smtClean="0">
                <a:latin typeface="Kruti Dev 016" pitchFamily="2" charset="0"/>
              </a:rPr>
              <a:t> </a:t>
            </a:r>
            <a:r>
              <a:rPr lang="en-US" sz="2700" dirty="0" err="1" smtClean="0">
                <a:latin typeface="Kruti Dev 016" pitchFamily="2" charset="0"/>
              </a:rPr>
              <a:t>laxBu</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200" dirty="0" err="1" smtClean="0">
                <a:latin typeface="Times New Roman" pitchFamily="18" charset="0"/>
                <a:cs typeface="Times New Roman" pitchFamily="18" charset="0"/>
              </a:rPr>
              <a:t>PwDs</a:t>
            </a:r>
            <a:r>
              <a:rPr lang="en-US" sz="2700" dirty="0" smtClean="0">
                <a:latin typeface="Times New Roman" pitchFamily="18" charset="0"/>
                <a:cs typeface="Times New Roman" pitchFamily="18"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fofHkUu</a:t>
            </a:r>
            <a:r>
              <a:rPr lang="en-US" sz="2700" dirty="0" smtClean="0">
                <a:latin typeface="Kruti Dev 016" pitchFamily="2" charset="0"/>
              </a:rPr>
              <a:t> </a:t>
            </a:r>
            <a:r>
              <a:rPr lang="en-US" sz="2700" dirty="0" err="1" smtClean="0">
                <a:latin typeface="Kruti Dev 016" pitchFamily="2" charset="0"/>
              </a:rPr>
              <a:t>dk;Zjr</a:t>
            </a:r>
            <a:r>
              <a:rPr lang="en-US" sz="2700" dirty="0" smtClean="0">
                <a:latin typeface="Kruti Dev 016" pitchFamily="2" charset="0"/>
              </a:rPr>
              <a:t>~ </a:t>
            </a:r>
            <a:r>
              <a:rPr lang="en-US" sz="2700" dirty="0" err="1" smtClean="0">
                <a:latin typeface="Kruti Dev 016" pitchFamily="2" charset="0"/>
              </a:rPr>
              <a:t>laxBuksa</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lg;ksx</a:t>
            </a:r>
            <a:r>
              <a:rPr lang="en-US" sz="2700" dirty="0" smtClean="0">
                <a:latin typeface="Kruti Dev 016" pitchFamily="2" charset="0"/>
              </a:rPr>
              <a:t> </a:t>
            </a:r>
            <a:r>
              <a:rPr lang="en-US" sz="2700" dirty="0" err="1" smtClean="0">
                <a:latin typeface="Kruti Dev 016" pitchFamily="2" charset="0"/>
              </a:rPr>
              <a:t>ls</a:t>
            </a:r>
            <a:r>
              <a:rPr lang="en-US" sz="2700" dirty="0" smtClean="0">
                <a:latin typeface="Kruti Dev 016" pitchFamily="2" charset="0"/>
              </a:rPr>
              <a:t> </a:t>
            </a:r>
            <a:r>
              <a:rPr lang="en-US" sz="2200" dirty="0" smtClean="0">
                <a:latin typeface="Times New Roman" pitchFamily="18" charset="0"/>
                <a:cs typeface="Times New Roman" pitchFamily="18" charset="0"/>
              </a:rPr>
              <a:t>Wheelchair </a:t>
            </a:r>
            <a:r>
              <a:rPr lang="en-US" sz="2700" dirty="0" smtClean="0">
                <a:latin typeface="Kruti Dev 016" pitchFamily="2" charset="0"/>
              </a:rPr>
              <a:t>dh </a:t>
            </a:r>
            <a:r>
              <a:rPr lang="en-US" sz="2700" dirty="0" err="1" smtClean="0">
                <a:latin typeface="Kruti Dev 016" pitchFamily="2" charset="0"/>
              </a:rPr>
              <a:t>O;oLFkk</a:t>
            </a:r>
            <a:r>
              <a:rPr lang="en-US" sz="2700" dirty="0" smtClean="0">
                <a:latin typeface="Kruti Dev 016" pitchFamily="2" charset="0"/>
              </a:rPr>
              <a:t> </a:t>
            </a:r>
            <a:r>
              <a:rPr lang="en-US" sz="2700" dirty="0" err="1" smtClean="0">
                <a:latin typeface="Kruti Dev 016" pitchFamily="2" charset="0"/>
              </a:rPr>
              <a:t>fd;k</a:t>
            </a:r>
            <a:r>
              <a:rPr lang="en-US" sz="2700" dirty="0" smtClean="0">
                <a:latin typeface="Kruti Dev 016" pitchFamily="2" charset="0"/>
              </a:rPr>
              <a:t> </a:t>
            </a:r>
            <a:r>
              <a:rPr lang="en-US" sz="2700" dirty="0" err="1" smtClean="0">
                <a:latin typeface="Kruti Dev 016" pitchFamily="2" charset="0"/>
              </a:rPr>
              <a:t>tkukA</a:t>
            </a:r>
            <a:endParaRPr lang="en-US" sz="2700" dirty="0" smtClean="0">
              <a:latin typeface="Kruti Dev 016" pitchFamily="2" charset="0"/>
            </a:endParaRPr>
          </a:p>
          <a:p>
            <a:pPr marL="4763" lvl="1" indent="561975" algn="just">
              <a:buFont typeface="Wingdings" pitchFamily="2" charset="2"/>
              <a:buChar char="v"/>
            </a:pPr>
            <a:r>
              <a:rPr lang="en-US" sz="2200" b="1" dirty="0" smtClean="0">
                <a:latin typeface="Times New Roman" pitchFamily="18" charset="0"/>
                <a:cs typeface="Times New Roman" pitchFamily="18" charset="0"/>
              </a:rPr>
              <a:t>Electoral Literacy Club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ek</a:t>
            </a:r>
            <a:r>
              <a:rPr lang="en-US" sz="2700" dirty="0" smtClean="0">
                <a:latin typeface="Kruti Dev 016" pitchFamily="2" charset="0"/>
              </a:rPr>
              <a:t>/;e </a:t>
            </a:r>
            <a:r>
              <a:rPr lang="en-US" sz="2700" dirty="0" err="1" smtClean="0">
                <a:latin typeface="Kruti Dev 016" pitchFamily="2" charset="0"/>
              </a:rPr>
              <a:t>ls</a:t>
            </a:r>
            <a:r>
              <a:rPr lang="en-US" sz="2700" dirty="0" smtClean="0">
                <a:latin typeface="Kruti Dev 016" pitchFamily="2" charset="0"/>
              </a:rPr>
              <a:t> </a:t>
            </a:r>
            <a:r>
              <a:rPr lang="en-US" sz="2700" dirty="0" err="1" smtClean="0">
                <a:latin typeface="Kruti Dev 016" pitchFamily="2" charset="0"/>
              </a:rPr>
              <a:t>pquko</a:t>
            </a:r>
            <a:r>
              <a:rPr lang="en-US" sz="2700" dirty="0" smtClean="0">
                <a:latin typeface="Kruti Dev 016" pitchFamily="2" charset="0"/>
              </a:rPr>
              <a:t> </a:t>
            </a:r>
            <a:r>
              <a:rPr lang="en-US" sz="2700" dirty="0" err="1" smtClean="0">
                <a:latin typeface="Kruti Dev 016" pitchFamily="2" charset="0"/>
              </a:rPr>
              <a:t>Lo;alsod</a:t>
            </a:r>
            <a:r>
              <a:rPr lang="en-US" sz="2700" dirty="0" smtClean="0">
                <a:latin typeface="Kruti Dev 016" pitchFamily="2" charset="0"/>
              </a:rPr>
              <a:t> </a:t>
            </a:r>
            <a:r>
              <a:rPr lang="en-US" sz="2200" dirty="0" smtClean="0">
                <a:latin typeface="Times New Roman" pitchFamily="18" charset="0"/>
                <a:cs typeface="Times New Roman" pitchFamily="18" charset="0"/>
              </a:rPr>
              <a:t>(Poll Volunteers) </a:t>
            </a:r>
            <a:r>
              <a:rPr lang="en-US" sz="2700" dirty="0" err="1" smtClean="0">
                <a:latin typeface="Kruti Dev 016" pitchFamily="2" charset="0"/>
              </a:rPr>
              <a:t>dk</a:t>
            </a:r>
            <a:r>
              <a:rPr lang="en-US" sz="2700" dirty="0" smtClean="0">
                <a:latin typeface="Kruti Dev 016" pitchFamily="2" charset="0"/>
              </a:rPr>
              <a:t> </a:t>
            </a:r>
            <a:r>
              <a:rPr lang="en-US" sz="2700" dirty="0" err="1" smtClean="0">
                <a:latin typeface="Kruti Dev 016" pitchFamily="2" charset="0"/>
              </a:rPr>
              <a:t>lg;ksx</a:t>
            </a:r>
            <a:r>
              <a:rPr lang="en-US" sz="2700" dirty="0" smtClean="0">
                <a:latin typeface="Kruti Dev 016" pitchFamily="2" charset="0"/>
              </a:rPr>
              <a:t> </a:t>
            </a:r>
            <a:r>
              <a:rPr lang="en-US" sz="2700" dirty="0" err="1" smtClean="0">
                <a:latin typeface="Kruti Dev 016" pitchFamily="2" charset="0"/>
              </a:rPr>
              <a:t>fy;k</a:t>
            </a:r>
            <a:r>
              <a:rPr lang="en-US" sz="2700" dirty="0" smtClean="0">
                <a:latin typeface="Kruti Dev 016" pitchFamily="2" charset="0"/>
              </a:rPr>
              <a:t> </a:t>
            </a:r>
            <a:r>
              <a:rPr lang="en-US" sz="2700" dirty="0" err="1" smtClean="0">
                <a:latin typeface="Kruti Dev 016" pitchFamily="2" charset="0"/>
              </a:rPr>
              <a:t>tkukA</a:t>
            </a:r>
            <a:endParaRPr lang="en-US" sz="2700" dirty="0" smtClean="0">
              <a:latin typeface="Kruti Dev 016" pitchFamily="2" charset="0"/>
            </a:endParaRPr>
          </a:p>
          <a:p>
            <a:pPr marL="4763" lvl="1" indent="561975" algn="just">
              <a:buFont typeface="Wingdings" pitchFamily="2" charset="2"/>
              <a:buChar char="v"/>
            </a:pPr>
            <a:r>
              <a:rPr lang="en-US" sz="2200" dirty="0" smtClean="0">
                <a:latin typeface="Times New Roman" pitchFamily="18" charset="0"/>
                <a:cs typeface="Times New Roman" pitchFamily="18" charset="0"/>
              </a:rPr>
              <a:t>Poll Volunteers Future Voter </a:t>
            </a:r>
            <a:r>
              <a:rPr lang="en-US" sz="2700" dirty="0" err="1" smtClean="0">
                <a:latin typeface="Kruti Dev 016" pitchFamily="2" charset="0"/>
              </a:rPr>
              <a:t>vk;q</a:t>
            </a:r>
            <a:r>
              <a:rPr lang="en-US" sz="2700" dirty="0" smtClean="0">
                <a:latin typeface="Kruti Dev 016" pitchFamily="2" charset="0"/>
              </a:rPr>
              <a:t> </a:t>
            </a:r>
            <a:r>
              <a:rPr lang="en-US" sz="2700" dirty="0" err="1" smtClean="0">
                <a:latin typeface="Kruti Dev 016" pitchFamily="2" charset="0"/>
              </a:rPr>
              <a:t>lewg</a:t>
            </a:r>
            <a:r>
              <a:rPr lang="en-US" sz="2700" dirty="0" smtClean="0">
                <a:latin typeface="Kruti Dev 016" pitchFamily="2" charset="0"/>
              </a:rPr>
              <a:t> </a:t>
            </a:r>
            <a:r>
              <a:rPr lang="en-US" sz="2700" dirty="0" err="1" smtClean="0">
                <a:latin typeface="Kruti Dev 016" pitchFamily="2" charset="0"/>
              </a:rPr>
              <a:t>dk</a:t>
            </a:r>
            <a:r>
              <a:rPr lang="en-US" sz="2700" dirty="0" smtClean="0">
                <a:latin typeface="Kruti Dev 016" pitchFamily="2" charset="0"/>
              </a:rPr>
              <a:t> </a:t>
            </a:r>
            <a:r>
              <a:rPr lang="en-US" sz="2700" dirty="0" err="1" smtClean="0">
                <a:latin typeface="Kruti Dev 016" pitchFamily="2" charset="0"/>
              </a:rPr>
              <a:t>gh</a:t>
            </a:r>
            <a:r>
              <a:rPr lang="en-US" sz="2700" dirty="0" smtClean="0">
                <a:latin typeface="Kruti Dev 016" pitchFamily="2" charset="0"/>
              </a:rPr>
              <a:t> </a:t>
            </a:r>
            <a:r>
              <a:rPr lang="en-US" sz="2700" dirty="0" err="1" smtClean="0">
                <a:latin typeface="Kruti Dev 016" pitchFamily="2" charset="0"/>
              </a:rPr>
              <a:t>gksukA</a:t>
            </a:r>
            <a:endParaRPr lang="en-US" sz="2700" dirty="0" smtClean="0">
              <a:latin typeface="Kruti Dev 016" pitchFamily="2" charset="0"/>
            </a:endParaRPr>
          </a:p>
          <a:p>
            <a:pPr marL="4763" lvl="1" indent="561975" algn="just">
              <a:buFont typeface="Wingdings" pitchFamily="2" charset="2"/>
              <a:buChar char="v"/>
            </a:pPr>
            <a:r>
              <a:rPr lang="en-US" sz="2700" dirty="0" err="1" smtClean="0">
                <a:latin typeface="Kruti Dev 016" pitchFamily="2" charset="0"/>
              </a:rPr>
              <a:t>iathdj.k</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izfØ;k</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lgt</a:t>
            </a:r>
            <a:r>
              <a:rPr lang="en-US" sz="2700" dirty="0" smtClean="0">
                <a:latin typeface="Kruti Dev 016" pitchFamily="2" charset="0"/>
              </a:rPr>
              <a:t> </a:t>
            </a:r>
            <a:r>
              <a:rPr lang="en-US" sz="2700" dirty="0" err="1" smtClean="0">
                <a:latin typeface="Kruti Dev 016" pitchFamily="2" charset="0"/>
              </a:rPr>
              <a:t>Hkkxhnkjh</a:t>
            </a:r>
            <a:r>
              <a:rPr lang="en-US" sz="2700" dirty="0" smtClean="0">
                <a:latin typeface="Kruti Dev 016" pitchFamily="2" charset="0"/>
              </a:rPr>
              <a:t> </a:t>
            </a:r>
            <a:r>
              <a:rPr lang="en-US" sz="2700" dirty="0" err="1" smtClean="0">
                <a:latin typeface="Kruti Dev 016" pitchFamily="2" charset="0"/>
              </a:rPr>
              <a:t>lqfuf’pr</a:t>
            </a:r>
            <a:r>
              <a:rPr lang="en-US" sz="2700" dirty="0" smtClean="0">
                <a:latin typeface="Kruti Dev 016" pitchFamily="2" charset="0"/>
              </a:rPr>
              <a:t> </a:t>
            </a:r>
            <a:r>
              <a:rPr lang="en-US" sz="2700" dirty="0" err="1" smtClean="0">
                <a:latin typeface="Kruti Dev 016" pitchFamily="2" charset="0"/>
              </a:rPr>
              <a:t>djus</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fy</a:t>
            </a:r>
            <a:r>
              <a:rPr lang="en-US" sz="2700" dirty="0" smtClean="0">
                <a:latin typeface="Kruti Dev 016" pitchFamily="2" charset="0"/>
              </a:rPr>
              <a:t>, </a:t>
            </a:r>
            <a:r>
              <a:rPr lang="en-US" sz="2700" dirty="0" err="1" smtClean="0">
                <a:latin typeface="Kruti Dev 016" pitchFamily="2" charset="0"/>
              </a:rPr>
              <a:t>lHkh</a:t>
            </a:r>
            <a:r>
              <a:rPr lang="en-US" sz="2700" dirty="0" smtClean="0">
                <a:latin typeface="Kruti Dev 016" pitchFamily="2" charset="0"/>
              </a:rPr>
              <a:t> </a:t>
            </a:r>
            <a:r>
              <a:rPr lang="en-US" sz="2700" dirty="0" err="1" smtClean="0">
                <a:latin typeface="Kruti Dev 016" pitchFamily="2" charset="0"/>
              </a:rPr>
              <a:t>jktuSfrd</a:t>
            </a:r>
            <a:r>
              <a:rPr lang="en-US" sz="2700" dirty="0" smtClean="0">
                <a:latin typeface="Kruti Dev 016" pitchFamily="2" charset="0"/>
              </a:rPr>
              <a:t> </a:t>
            </a:r>
            <a:r>
              <a:rPr lang="en-US" sz="2700" dirty="0" err="1" smtClean="0">
                <a:latin typeface="Kruti Dev 016" pitchFamily="2" charset="0"/>
              </a:rPr>
              <a:t>nyksa</a:t>
            </a:r>
            <a:r>
              <a:rPr lang="en-US" sz="2700" dirty="0" smtClean="0">
                <a:latin typeface="Kruti Dev 016" pitchFamily="2" charset="0"/>
              </a:rPr>
              <a:t> </a:t>
            </a:r>
            <a:r>
              <a:rPr lang="en-US" sz="2700" dirty="0" err="1" smtClean="0">
                <a:latin typeface="Kruti Dev 016" pitchFamily="2" charset="0"/>
              </a:rPr>
              <a:t>dks</a:t>
            </a:r>
            <a:r>
              <a:rPr lang="en-US" sz="2700" dirty="0" smtClean="0">
                <a:latin typeface="Kruti Dev 016" pitchFamily="2" charset="0"/>
              </a:rPr>
              <a:t> </a:t>
            </a:r>
            <a:r>
              <a:rPr lang="en-US" sz="2700" dirty="0" err="1" smtClean="0">
                <a:latin typeface="Kruti Dev 016" pitchFamily="2" charset="0"/>
              </a:rPr>
              <a:t>Hkh</a:t>
            </a:r>
            <a:r>
              <a:rPr lang="en-US" sz="2700" dirty="0" smtClean="0">
                <a:latin typeface="Kruti Dev 016" pitchFamily="2" charset="0"/>
              </a:rPr>
              <a:t> </a:t>
            </a:r>
            <a:r>
              <a:rPr lang="en-US" sz="2700" dirty="0" err="1" smtClean="0">
                <a:latin typeface="Kruti Dev 016" pitchFamily="2" charset="0"/>
              </a:rPr>
              <a:t>lfØ</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laosnu’khy</a:t>
            </a:r>
            <a:r>
              <a:rPr lang="en-US" sz="2700" dirty="0" smtClean="0">
                <a:latin typeface="Kruti Dev 016" pitchFamily="2" charset="0"/>
              </a:rPr>
              <a:t> </a:t>
            </a:r>
            <a:r>
              <a:rPr lang="en-US" sz="2700" dirty="0" err="1" smtClean="0">
                <a:latin typeface="Kruti Dev 016" pitchFamily="2" charset="0"/>
              </a:rPr>
              <a:t>Hkwfedk</a:t>
            </a:r>
            <a:r>
              <a:rPr lang="en-US" sz="2700" dirty="0" smtClean="0">
                <a:latin typeface="Kruti Dev 016" pitchFamily="2" charset="0"/>
              </a:rPr>
              <a:t> </a:t>
            </a:r>
            <a:r>
              <a:rPr lang="en-US" sz="2700" dirty="0" err="1" smtClean="0">
                <a:latin typeface="Kruti Dev 016" pitchFamily="2" charset="0"/>
              </a:rPr>
              <a:t>fuHkkus</a:t>
            </a:r>
            <a:r>
              <a:rPr lang="en-US" sz="2700" dirty="0" smtClean="0">
                <a:latin typeface="Kruti Dev 016" pitchFamily="2" charset="0"/>
              </a:rPr>
              <a:t> </a:t>
            </a:r>
            <a:r>
              <a:rPr lang="en-US" sz="2700" dirty="0" err="1" smtClean="0">
                <a:latin typeface="Kruti Dev 016" pitchFamily="2" charset="0"/>
              </a:rPr>
              <a:t>gsrq</a:t>
            </a:r>
            <a:r>
              <a:rPr lang="en-US" sz="2700" dirty="0" smtClean="0">
                <a:latin typeface="Kruti Dev 016" pitchFamily="2" charset="0"/>
              </a:rPr>
              <a:t> </a:t>
            </a:r>
            <a:r>
              <a:rPr lang="en-US" sz="2700" dirty="0" err="1" smtClean="0">
                <a:latin typeface="Kruti Dev 016" pitchFamily="2" charset="0"/>
              </a:rPr>
              <a:t>iz;kl</a:t>
            </a:r>
            <a:r>
              <a:rPr lang="en-US" sz="2700" dirty="0" smtClean="0">
                <a:latin typeface="Kruti Dev 016" pitchFamily="2" charset="0"/>
              </a:rPr>
              <a:t> </a:t>
            </a:r>
            <a:r>
              <a:rPr lang="en-US" sz="2700" dirty="0" err="1" smtClean="0">
                <a:latin typeface="Kruti Dev 016" pitchFamily="2" charset="0"/>
              </a:rPr>
              <a:t>djuk</a:t>
            </a:r>
            <a:r>
              <a:rPr lang="en-US" sz="2700" dirty="0" smtClean="0">
                <a:latin typeface="Kruti Dev 016" pitchFamily="2" charset="0"/>
              </a:rPr>
              <a:t> </a:t>
            </a:r>
            <a:r>
              <a:rPr lang="en-US" sz="2700" dirty="0" err="1" smtClean="0">
                <a:latin typeface="Kruti Dev 016" pitchFamily="2" charset="0"/>
              </a:rPr>
              <a:t>vko’;dA</a:t>
            </a:r>
            <a:endParaRPr lang="en-US" sz="2800" dirty="0" smtClean="0"/>
          </a:p>
        </p:txBody>
      </p:sp>
      <p:sp>
        <p:nvSpPr>
          <p:cNvPr id="5" name="Oval 4"/>
          <p:cNvSpPr/>
          <p:nvPr/>
        </p:nvSpPr>
        <p:spPr>
          <a:xfrm>
            <a:off x="7772400" y="6310429"/>
            <a:ext cx="1371600" cy="3810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b="1" i="1" dirty="0" smtClean="0">
                <a:latin typeface="Times New Roman" pitchFamily="18" charset="0"/>
                <a:cs typeface="Times New Roman" pitchFamily="18" charset="0"/>
              </a:rPr>
              <a:t>Cont…..</a:t>
            </a:r>
            <a:endParaRPr lang="en-US" sz="1400" b="1" i="1" dirty="0">
              <a:latin typeface="Times New Roman" pitchFamily="18" charset="0"/>
              <a:cs typeface="Times New Roman" pitchFamily="18" charset="0"/>
            </a:endParaRPr>
          </a:p>
        </p:txBody>
      </p:sp>
      <p:sp>
        <p:nvSpPr>
          <p:cNvPr id="6" name="Footer Placeholder 5"/>
          <p:cNvSpPr>
            <a:spLocks noGrp="1"/>
          </p:cNvSpPr>
          <p:nvPr>
            <p:ph type="ftr" sz="quarter" idx="11"/>
          </p:nvPr>
        </p:nvSpPr>
        <p:spPr>
          <a:xfrm>
            <a:off x="7359429" y="6492875"/>
            <a:ext cx="2546571" cy="365125"/>
          </a:xfrm>
        </p:spPr>
        <p:txBody>
          <a:bodyPr/>
          <a:lstStyle/>
          <a:p>
            <a:r>
              <a:rPr lang="en-US" sz="1400" dirty="0" smtClean="0">
                <a:latin typeface="Times New Roman" pitchFamily="18" charset="0"/>
                <a:cs typeface="Times New Roman" pitchFamily="18" charset="0"/>
              </a:rPr>
              <a:t>10</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685800"/>
            <a:ext cx="8458200" cy="5170646"/>
          </a:xfrm>
          <a:prstGeom prst="rect">
            <a:avLst/>
          </a:prstGeom>
          <a:noFill/>
        </p:spPr>
        <p:txBody>
          <a:bodyPr wrap="square" rtlCol="0">
            <a:spAutoFit/>
          </a:bodyPr>
          <a:lstStyle/>
          <a:p>
            <a:pPr marL="4763" lvl="1" indent="561975" algn="just">
              <a:spcBef>
                <a:spcPts val="900"/>
              </a:spcBef>
              <a:spcAft>
                <a:spcPts val="900"/>
              </a:spcAft>
              <a:buFont typeface="Wingdings" pitchFamily="2" charset="2"/>
              <a:buChar char="v"/>
            </a:pPr>
            <a:r>
              <a:rPr lang="en-US" sz="2700" dirty="0" err="1" smtClean="0">
                <a:latin typeface="Kruti Dev 016" pitchFamily="2" charset="0"/>
              </a:rPr>
              <a:t>fcgkj</a:t>
            </a:r>
            <a:r>
              <a:rPr lang="en-US" sz="2700" dirty="0" smtClean="0">
                <a:latin typeface="Kruti Dev 016" pitchFamily="2" charset="0"/>
              </a:rPr>
              <a:t> </a:t>
            </a:r>
            <a:r>
              <a:rPr lang="en-US" sz="2700" dirty="0" err="1" smtClean="0">
                <a:latin typeface="Kruti Dev 016" pitchFamily="2" charset="0"/>
              </a:rPr>
              <a:t>jkT</a:t>
            </a:r>
            <a:r>
              <a:rPr lang="en-US" sz="2700" dirty="0" smtClean="0">
                <a:latin typeface="Kruti Dev 016" pitchFamily="2" charset="0"/>
              </a:rPr>
              <a:t>; </a:t>
            </a:r>
            <a:r>
              <a:rPr lang="en-US" sz="2700" dirty="0" err="1" smtClean="0">
                <a:latin typeface="Kruti Dev 016" pitchFamily="2" charset="0"/>
              </a:rPr>
              <a:t>fu%’kDrrk</a:t>
            </a:r>
            <a:r>
              <a:rPr lang="en-US" sz="2700" dirty="0" smtClean="0">
                <a:latin typeface="Kruti Dev 016" pitchFamily="2" charset="0"/>
              </a:rPr>
              <a:t> </a:t>
            </a:r>
            <a:r>
              <a:rPr lang="en-US" sz="2700" dirty="0" err="1" smtClean="0">
                <a:latin typeface="Kruti Dev 016" pitchFamily="2" charset="0"/>
              </a:rPr>
              <a:t>funs’kky</a:t>
            </a:r>
            <a:r>
              <a:rPr lang="en-US" sz="2700" dirty="0" smtClean="0">
                <a:latin typeface="Kruti Dev 016" pitchFamily="2" charset="0"/>
              </a:rPr>
              <a:t>; }</a:t>
            </a:r>
            <a:r>
              <a:rPr lang="en-US" sz="2700" dirty="0" err="1" smtClean="0">
                <a:latin typeface="Kruti Dev 016" pitchFamily="2" charset="0"/>
              </a:rPr>
              <a:t>kjk</a:t>
            </a:r>
            <a:r>
              <a:rPr lang="en-US" sz="2700" dirty="0" smtClean="0">
                <a:latin typeface="Kruti Dev 016" pitchFamily="2" charset="0"/>
              </a:rPr>
              <a:t> </a:t>
            </a:r>
            <a:r>
              <a:rPr lang="en-US" sz="2700" dirty="0" err="1" smtClean="0">
                <a:latin typeface="Kruti Dev 016" pitchFamily="2" charset="0"/>
              </a:rPr>
              <a:t>ftyk</a:t>
            </a:r>
            <a:r>
              <a:rPr lang="en-US" sz="2700" dirty="0" smtClean="0">
                <a:latin typeface="Kruti Dev 016" pitchFamily="2" charset="0"/>
              </a:rPr>
              <a:t> </a:t>
            </a:r>
            <a:r>
              <a:rPr lang="en-US" sz="2700" dirty="0" err="1" smtClean="0">
                <a:latin typeface="Kruti Dev 016" pitchFamily="2" charset="0"/>
              </a:rPr>
              <a:t>Lrj</a:t>
            </a:r>
            <a:r>
              <a:rPr lang="en-US" sz="2700" dirty="0" smtClean="0">
                <a:latin typeface="Kruti Dev 016" pitchFamily="2" charset="0"/>
              </a:rPr>
              <a:t> </a:t>
            </a:r>
            <a:r>
              <a:rPr lang="en-US" sz="2700" dirty="0" err="1" smtClean="0">
                <a:latin typeface="Kruti Dev 016" pitchFamily="2" charset="0"/>
              </a:rPr>
              <a:t>ij</a:t>
            </a:r>
            <a:r>
              <a:rPr lang="en-US" sz="2700" dirty="0" smtClean="0">
                <a:latin typeface="Kruti Dev 016" pitchFamily="2" charset="0"/>
              </a:rPr>
              <a:t> </a:t>
            </a:r>
            <a:r>
              <a:rPr lang="en-US" sz="2700" dirty="0" err="1" smtClean="0">
                <a:latin typeface="Kruti Dev 016" pitchFamily="2" charset="0"/>
              </a:rPr>
              <a:t>dk;Zjr</a:t>
            </a:r>
            <a:r>
              <a:rPr lang="en-US" sz="2700" dirty="0" smtClean="0">
                <a:latin typeface="Kruti Dev 016" pitchFamily="2" charset="0"/>
              </a:rPr>
              <a:t>~ </a:t>
            </a:r>
            <a:r>
              <a:rPr lang="en-US" sz="2700" dirty="0" err="1" smtClean="0">
                <a:latin typeface="Kruti Dev 016" pitchFamily="2" charset="0"/>
              </a:rPr>
              <a:t>cqfu;knh</a:t>
            </a:r>
            <a:r>
              <a:rPr lang="en-US" sz="2700" dirty="0" smtClean="0">
                <a:latin typeface="Kruti Dev 016" pitchFamily="2" charset="0"/>
              </a:rPr>
              <a:t> </a:t>
            </a:r>
            <a:r>
              <a:rPr lang="en-US" sz="2700" dirty="0" err="1" smtClean="0">
                <a:latin typeface="Kruti Dev 016" pitchFamily="2" charset="0"/>
              </a:rPr>
              <a:t>dsUnzksa</a:t>
            </a:r>
            <a:r>
              <a:rPr lang="en-US" sz="2700" dirty="0" smtClean="0">
                <a:latin typeface="Kruti Dev 016" pitchFamily="2" charset="0"/>
              </a:rPr>
              <a:t> </a:t>
            </a:r>
            <a:r>
              <a:rPr lang="en-US" sz="2700" dirty="0" err="1" smtClean="0">
                <a:latin typeface="Kruti Dev 016" pitchFamily="2" charset="0"/>
              </a:rPr>
              <a:t>ij</a:t>
            </a:r>
            <a:r>
              <a:rPr lang="en-US" sz="2700" dirty="0" smtClean="0">
                <a:latin typeface="Kruti Dev 016" pitchFamily="2" charset="0"/>
              </a:rPr>
              <a:t> </a:t>
            </a:r>
            <a:r>
              <a:rPr lang="en-US" sz="2200" dirty="0" err="1" smtClean="0">
                <a:latin typeface="Times New Roman" pitchFamily="18" charset="0"/>
                <a:cs typeface="Times New Roman" pitchFamily="18" charset="0"/>
              </a:rPr>
              <a:t>PwDs</a:t>
            </a:r>
            <a:r>
              <a:rPr lang="en-US" sz="2700" dirty="0" smtClean="0">
                <a:latin typeface="Kruti Dev 016" pitchFamily="2" charset="0"/>
              </a:rPr>
              <a:t> </a:t>
            </a:r>
            <a:r>
              <a:rPr lang="en-US" sz="2700" dirty="0" err="1" smtClean="0">
                <a:latin typeface="Kruti Dev 016" pitchFamily="2" charset="0"/>
              </a:rPr>
              <a:t>dks</a:t>
            </a:r>
            <a:r>
              <a:rPr lang="en-US" sz="2700" dirty="0" smtClean="0">
                <a:latin typeface="Kruti Dev 016" pitchFamily="2" charset="0"/>
              </a:rPr>
              <a:t> </a:t>
            </a:r>
            <a:r>
              <a:rPr lang="en-US" sz="2200" dirty="0" smtClean="0">
                <a:latin typeface="Times New Roman" pitchFamily="18" charset="0"/>
                <a:cs typeface="Times New Roman" pitchFamily="18" charset="0"/>
              </a:rPr>
              <a:t>Signage </a:t>
            </a:r>
            <a:r>
              <a:rPr lang="en-US" sz="2700" dirty="0" smtClean="0">
                <a:latin typeface="Kruti Dev 016" pitchFamily="2" charset="0"/>
              </a:rPr>
              <a:t>,</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cszy</a:t>
            </a:r>
            <a:r>
              <a:rPr lang="en-US" sz="2700" dirty="0" smtClean="0">
                <a:latin typeface="Kruti Dev 016" pitchFamily="2" charset="0"/>
              </a:rPr>
              <a:t> </a:t>
            </a:r>
            <a:r>
              <a:rPr lang="en-US" sz="2700" dirty="0" err="1" smtClean="0">
                <a:latin typeface="Kruti Dev 016" pitchFamily="2" charset="0"/>
              </a:rPr>
              <a:t>fyfi</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cSuj</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ek</a:t>
            </a:r>
            <a:r>
              <a:rPr lang="en-US" sz="2700" dirty="0" smtClean="0">
                <a:latin typeface="Kruti Dev 016" pitchFamily="2" charset="0"/>
              </a:rPr>
              <a:t>/;e </a:t>
            </a:r>
            <a:r>
              <a:rPr lang="en-US" sz="2700" dirty="0" err="1" smtClean="0">
                <a:latin typeface="Kruti Dev 016" pitchFamily="2" charset="0"/>
              </a:rPr>
              <a:t>ls</a:t>
            </a:r>
            <a:r>
              <a:rPr lang="en-US" sz="2700" dirty="0" smtClean="0">
                <a:latin typeface="Kruti Dev 016" pitchFamily="2" charset="0"/>
              </a:rPr>
              <a:t> </a:t>
            </a:r>
            <a:r>
              <a:rPr lang="en-US" sz="2700" dirty="0" err="1" smtClean="0">
                <a:latin typeface="Kruti Dev 016" pitchFamily="2" charset="0"/>
              </a:rPr>
              <a:t>muds</a:t>
            </a:r>
            <a:r>
              <a:rPr lang="en-US" sz="2700" dirty="0" smtClean="0">
                <a:latin typeface="Kruti Dev 016" pitchFamily="2" charset="0"/>
              </a:rPr>
              <a:t> </a:t>
            </a:r>
            <a:r>
              <a:rPr lang="en-US" sz="2700" dirty="0" err="1" smtClean="0">
                <a:latin typeface="Kruti Dev 016" pitchFamily="2" charset="0"/>
              </a:rPr>
              <a:t>iaathdj.k</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pquko</a:t>
            </a:r>
            <a:r>
              <a:rPr lang="en-US" sz="2700" dirty="0" smtClean="0">
                <a:latin typeface="Kruti Dev 016" pitchFamily="2" charset="0"/>
              </a:rPr>
              <a:t> </a:t>
            </a:r>
            <a:r>
              <a:rPr lang="en-US" sz="2700" dirty="0" err="1" smtClean="0">
                <a:latin typeface="Kruti Dev 016" pitchFamily="2" charset="0"/>
              </a:rPr>
              <a:t>izfØ;k</a:t>
            </a:r>
            <a:r>
              <a:rPr lang="en-US" sz="2700" dirty="0" smtClean="0">
                <a:latin typeface="Kruti Dev 016" pitchFamily="2" charset="0"/>
              </a:rPr>
              <a:t> </a:t>
            </a:r>
            <a:r>
              <a:rPr lang="en-US" sz="2700" dirty="0" err="1" smtClean="0">
                <a:latin typeface="Kruti Dev 016" pitchFamily="2" charset="0"/>
              </a:rPr>
              <a:t>laca</a:t>
            </a:r>
            <a:r>
              <a:rPr lang="en-US" sz="2700" dirty="0" smtClean="0">
                <a:latin typeface="Kruti Dev 016" pitchFamily="2" charset="0"/>
              </a:rPr>
              <a:t>/</a:t>
            </a:r>
            <a:r>
              <a:rPr lang="en-US" sz="2700" dirty="0" err="1" smtClean="0">
                <a:latin typeface="Kruti Dev 016" pitchFamily="2" charset="0"/>
              </a:rPr>
              <a:t>kh</a:t>
            </a:r>
            <a:r>
              <a:rPr lang="en-US" sz="2700" dirty="0" smtClean="0">
                <a:latin typeface="Kruti Dev 016" pitchFamily="2" charset="0"/>
              </a:rPr>
              <a:t> </a:t>
            </a:r>
            <a:r>
              <a:rPr lang="en-US" sz="2700" dirty="0" err="1" smtClean="0">
                <a:latin typeface="Kruti Dev 016" pitchFamily="2" charset="0"/>
              </a:rPr>
              <a:t>lwpukvksa</a:t>
            </a:r>
            <a:r>
              <a:rPr lang="en-US" sz="2700" dirty="0" smtClean="0">
                <a:latin typeface="Kruti Dev 016" pitchFamily="2" charset="0"/>
              </a:rPr>
              <a:t> </a:t>
            </a:r>
            <a:r>
              <a:rPr lang="en-US" sz="2700" dirty="0" err="1" smtClean="0">
                <a:latin typeface="Kruti Dev 016" pitchFamily="2" charset="0"/>
              </a:rPr>
              <a:t>dk</a:t>
            </a:r>
            <a:r>
              <a:rPr lang="en-US" sz="2700" dirty="0" smtClean="0">
                <a:latin typeface="Kruti Dev 016" pitchFamily="2" charset="0"/>
              </a:rPr>
              <a:t> </a:t>
            </a:r>
            <a:r>
              <a:rPr lang="en-US" sz="2700" dirty="0" err="1" smtClean="0">
                <a:latin typeface="Kruti Dev 016" pitchFamily="2" charset="0"/>
              </a:rPr>
              <a:t>izpkj&amp;izlkj</a:t>
            </a:r>
            <a:r>
              <a:rPr lang="en-US" sz="2700" dirty="0" smtClean="0">
                <a:latin typeface="Kruti Dev 016" pitchFamily="2" charset="0"/>
              </a:rPr>
              <a:t> </a:t>
            </a:r>
            <a:r>
              <a:rPr lang="en-US" sz="2700" dirty="0" err="1" smtClean="0">
                <a:latin typeface="Kruti Dev 016" pitchFamily="2" charset="0"/>
              </a:rPr>
              <a:t>fd;k</a:t>
            </a:r>
            <a:r>
              <a:rPr lang="en-US" sz="2700" dirty="0" smtClean="0">
                <a:latin typeface="Kruti Dev 016" pitchFamily="2" charset="0"/>
              </a:rPr>
              <a:t> </a:t>
            </a:r>
            <a:r>
              <a:rPr lang="en-US" sz="2700" dirty="0" err="1" smtClean="0">
                <a:latin typeface="Kruti Dev 016" pitchFamily="2" charset="0"/>
              </a:rPr>
              <a:t>tkukA</a:t>
            </a:r>
            <a:endParaRPr lang="en-US" sz="2700" dirty="0" smtClean="0">
              <a:latin typeface="Kruti Dev 016" pitchFamily="2" charset="0"/>
            </a:endParaRPr>
          </a:p>
          <a:p>
            <a:pPr marL="4763" lvl="1" indent="561975" algn="just">
              <a:spcBef>
                <a:spcPts val="900"/>
              </a:spcBef>
              <a:spcAft>
                <a:spcPts val="900"/>
              </a:spcAft>
              <a:buFont typeface="Wingdings" pitchFamily="2" charset="2"/>
              <a:buChar char="v"/>
            </a:pPr>
            <a:r>
              <a:rPr lang="en-US" sz="2700" dirty="0" err="1" smtClean="0">
                <a:latin typeface="Kruti Dev 016" pitchFamily="2" charset="0"/>
              </a:rPr>
              <a:t>jkT</a:t>
            </a:r>
            <a:r>
              <a:rPr lang="en-US" sz="2700" dirty="0" smtClean="0">
                <a:latin typeface="Kruti Dev 016" pitchFamily="2" charset="0"/>
              </a:rPr>
              <a:t>; </a:t>
            </a:r>
            <a:r>
              <a:rPr lang="en-US" sz="2700" dirty="0" err="1" smtClean="0">
                <a:latin typeface="Kruti Dev 016" pitchFamily="2" charset="0"/>
              </a:rPr>
              <a:t>fu%’kDrrk</a:t>
            </a:r>
            <a:r>
              <a:rPr lang="en-US" sz="2700" dirty="0" smtClean="0">
                <a:latin typeface="Kruti Dev 016" pitchFamily="2" charset="0"/>
              </a:rPr>
              <a:t> </a:t>
            </a:r>
            <a:r>
              <a:rPr lang="en-US" sz="2700" dirty="0" err="1" smtClean="0">
                <a:latin typeface="Kruti Dev 016" pitchFamily="2" charset="0"/>
              </a:rPr>
              <a:t>funs’kky</a:t>
            </a:r>
            <a:r>
              <a:rPr lang="en-US" sz="2700" dirty="0" smtClean="0">
                <a:latin typeface="Kruti Dev 016" pitchFamily="2" charset="0"/>
              </a:rPr>
              <a:t>; }</a:t>
            </a:r>
            <a:r>
              <a:rPr lang="en-US" sz="2700" dirty="0" err="1" smtClean="0">
                <a:latin typeface="Kruti Dev 016" pitchFamily="2" charset="0"/>
              </a:rPr>
              <a:t>kjk</a:t>
            </a:r>
            <a:r>
              <a:rPr lang="en-US" sz="2700" dirty="0" smtClean="0">
                <a:latin typeface="Kruti Dev 016" pitchFamily="2" charset="0"/>
              </a:rPr>
              <a:t> </a:t>
            </a:r>
            <a:r>
              <a:rPr lang="en-US" sz="2700" dirty="0" err="1" smtClean="0">
                <a:latin typeface="Kruti Dev 016" pitchFamily="2" charset="0"/>
              </a:rPr>
              <a:t>lapkfyr</a:t>
            </a:r>
            <a:r>
              <a:rPr lang="en-US" sz="2700" dirty="0" smtClean="0">
                <a:latin typeface="Kruti Dev 016" pitchFamily="2" charset="0"/>
              </a:rPr>
              <a:t> </a:t>
            </a:r>
            <a:r>
              <a:rPr lang="en-US" sz="2700" dirty="0" err="1" smtClean="0">
                <a:latin typeface="Kruti Dev 016" pitchFamily="2" charset="0"/>
              </a:rPr>
              <a:t>vkWfM;ks&amp;ohfM;ks</a:t>
            </a:r>
            <a:r>
              <a:rPr lang="en-US" sz="2700" dirty="0" smtClean="0">
                <a:latin typeface="Kruti Dev 016" pitchFamily="2" charset="0"/>
              </a:rPr>
              <a:t> </a:t>
            </a:r>
            <a:r>
              <a:rPr lang="en-US" sz="2700" dirty="0" err="1" smtClean="0">
                <a:latin typeface="Kruti Dev 016" pitchFamily="2" charset="0"/>
              </a:rPr>
              <a:t>oSu</a:t>
            </a:r>
            <a:r>
              <a:rPr lang="en-US" sz="2700" dirty="0" smtClean="0">
                <a:latin typeface="Kruti Dev 016" pitchFamily="2" charset="0"/>
              </a:rPr>
              <a:t> </a:t>
            </a:r>
            <a:r>
              <a:rPr lang="en-US" sz="2700" dirty="0" err="1" smtClean="0">
                <a:latin typeface="Kruti Dev 016" pitchFamily="2" charset="0"/>
              </a:rPr>
              <a:t>dk</a:t>
            </a:r>
            <a:r>
              <a:rPr lang="en-US" sz="2700" dirty="0" smtClean="0">
                <a:latin typeface="Kruti Dev 016" pitchFamily="2" charset="0"/>
              </a:rPr>
              <a:t> </a:t>
            </a:r>
            <a:r>
              <a:rPr lang="en-US" sz="2700" dirty="0" err="1" smtClean="0">
                <a:latin typeface="Kruti Dev 016" pitchFamily="2" charset="0"/>
              </a:rPr>
              <a:t>iz;ksx</a:t>
            </a:r>
            <a:r>
              <a:rPr lang="en-US" sz="2700" dirty="0" smtClean="0">
                <a:latin typeface="Kruti Dev 016" pitchFamily="2" charset="0"/>
              </a:rPr>
              <a:t> </a:t>
            </a:r>
            <a:r>
              <a:rPr lang="en-US" sz="2200" dirty="0" err="1" smtClean="0">
                <a:latin typeface="Times New Roman" pitchFamily="18" charset="0"/>
                <a:cs typeface="Times New Roman" pitchFamily="18" charset="0"/>
              </a:rPr>
              <a:t>PwDs</a:t>
            </a:r>
            <a:r>
              <a:rPr lang="en-US" sz="2200" dirty="0" smtClean="0">
                <a:latin typeface="Times New Roman" pitchFamily="18" charset="0"/>
                <a:cs typeface="Times New Roman" pitchFamily="18"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iathdj.k</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laca</a:t>
            </a:r>
            <a:r>
              <a:rPr lang="en-US" sz="2700" dirty="0" smtClean="0">
                <a:latin typeface="Kruti Dev 016" pitchFamily="2" charset="0"/>
              </a:rPr>
              <a:t>/</a:t>
            </a:r>
            <a:r>
              <a:rPr lang="en-US" sz="2700" dirty="0" err="1" smtClean="0">
                <a:latin typeface="Kruti Dev 016" pitchFamily="2" charset="0"/>
              </a:rPr>
              <a:t>kh</a:t>
            </a:r>
            <a:r>
              <a:rPr lang="en-US" sz="2700" dirty="0" smtClean="0">
                <a:latin typeface="Kruti Dev 016" pitchFamily="2" charset="0"/>
              </a:rPr>
              <a:t> </a:t>
            </a:r>
            <a:r>
              <a:rPr lang="en-US" sz="2700" dirty="0" err="1" smtClean="0">
                <a:latin typeface="Kruti Dev 016" pitchFamily="2" charset="0"/>
              </a:rPr>
              <a:t>tkudkjh</a:t>
            </a:r>
            <a:r>
              <a:rPr lang="en-US" sz="2700" dirty="0" smtClean="0">
                <a:latin typeface="Kruti Dev 016" pitchFamily="2" charset="0"/>
              </a:rPr>
              <a:t> </a:t>
            </a:r>
            <a:r>
              <a:rPr lang="en-US" sz="2700" dirty="0" err="1" smtClean="0">
                <a:latin typeface="Kruti Dev 016" pitchFamily="2" charset="0"/>
              </a:rPr>
              <a:t>gsrq</a:t>
            </a:r>
            <a:r>
              <a:rPr lang="en-US" sz="2700" dirty="0" smtClean="0">
                <a:latin typeface="Kruti Dev 016" pitchFamily="2" charset="0"/>
              </a:rPr>
              <a:t> </a:t>
            </a:r>
            <a:r>
              <a:rPr lang="en-US" sz="2700" dirty="0" err="1" smtClean="0">
                <a:latin typeface="Kruti Dev 016" pitchFamily="2" charset="0"/>
              </a:rPr>
              <a:t>fd;k</a:t>
            </a:r>
            <a:r>
              <a:rPr lang="en-US" sz="2700" dirty="0" smtClean="0">
                <a:latin typeface="Kruti Dev 016" pitchFamily="2" charset="0"/>
              </a:rPr>
              <a:t> </a:t>
            </a:r>
            <a:r>
              <a:rPr lang="en-US" sz="2700" dirty="0" err="1" smtClean="0">
                <a:latin typeface="Kruti Dev 016" pitchFamily="2" charset="0"/>
              </a:rPr>
              <a:t>tkukA</a:t>
            </a:r>
            <a:endParaRPr lang="en-US" sz="2700" dirty="0" smtClean="0">
              <a:latin typeface="Kruti Dev 016" pitchFamily="2" charset="0"/>
            </a:endParaRPr>
          </a:p>
          <a:p>
            <a:pPr marL="4763" lvl="1" indent="561975" algn="just">
              <a:spcBef>
                <a:spcPts val="900"/>
              </a:spcBef>
              <a:spcAft>
                <a:spcPts val="900"/>
              </a:spcAft>
              <a:buFont typeface="Wingdings" pitchFamily="2" charset="2"/>
              <a:buChar char="v"/>
            </a:pPr>
            <a:r>
              <a:rPr lang="en-US" sz="2700" dirty="0" err="1" smtClean="0">
                <a:latin typeface="Kruti Dev 016" pitchFamily="2" charset="0"/>
              </a:rPr>
              <a:t>lHkh</a:t>
            </a:r>
            <a:r>
              <a:rPr lang="en-US" sz="2700" dirty="0" smtClean="0">
                <a:latin typeface="Kruti Dev 016" pitchFamily="2" charset="0"/>
              </a:rPr>
              <a:t> </a:t>
            </a:r>
            <a:r>
              <a:rPr lang="en-US" sz="2700" dirty="0" err="1" smtClean="0">
                <a:latin typeface="Kruti Dev 016" pitchFamily="2" charset="0"/>
              </a:rPr>
              <a:t>cqfu;knh</a:t>
            </a:r>
            <a:r>
              <a:rPr lang="en-US" sz="2700" dirty="0" smtClean="0">
                <a:latin typeface="Kruti Dev 016" pitchFamily="2" charset="0"/>
              </a:rPr>
              <a:t> </a:t>
            </a:r>
            <a:r>
              <a:rPr lang="en-US" sz="2700" dirty="0" err="1" smtClean="0">
                <a:latin typeface="Kruti Dev 016" pitchFamily="2" charset="0"/>
              </a:rPr>
              <a:t>dsUnzksa</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orZeku</a:t>
            </a:r>
            <a:r>
              <a:rPr lang="en-US" sz="2700" dirty="0" smtClean="0">
                <a:latin typeface="Kruti Dev 016" pitchFamily="2" charset="0"/>
              </a:rPr>
              <a:t> </a:t>
            </a:r>
            <a:r>
              <a:rPr lang="en-US" sz="2700" dirty="0" err="1" smtClean="0">
                <a:latin typeface="Kruti Dev 016" pitchFamily="2" charset="0"/>
              </a:rPr>
              <a:t>fuokZpd</a:t>
            </a:r>
            <a:r>
              <a:rPr lang="en-US" sz="2700" dirty="0" smtClean="0">
                <a:latin typeface="Kruti Dev 016" pitchFamily="2" charset="0"/>
              </a:rPr>
              <a:t> </a:t>
            </a:r>
            <a:r>
              <a:rPr lang="en-US" sz="2700" dirty="0" err="1" smtClean="0">
                <a:latin typeface="Kruti Dev 016" pitchFamily="2" charset="0"/>
              </a:rPr>
              <a:t>lwph</a:t>
            </a:r>
            <a:r>
              <a:rPr lang="en-US" sz="2700" dirty="0" smtClean="0">
                <a:latin typeface="Kruti Dev 016" pitchFamily="2" charset="0"/>
              </a:rPr>
              <a:t> </a:t>
            </a:r>
            <a:r>
              <a:rPr lang="en-US" sz="2700" dirty="0" err="1" smtClean="0">
                <a:latin typeface="Kruti Dev 016" pitchFamily="2" charset="0"/>
              </a:rPr>
              <a:t>fo’ks”k</a:t>
            </a:r>
            <a:r>
              <a:rPr lang="en-US" sz="2700" dirty="0" smtClean="0">
                <a:latin typeface="Kruti Dev 016" pitchFamily="2" charset="0"/>
              </a:rPr>
              <a:t> </a:t>
            </a:r>
            <a:r>
              <a:rPr lang="en-US" sz="2700" dirty="0" err="1" smtClean="0">
                <a:latin typeface="Kruti Dev 016" pitchFamily="2" charset="0"/>
              </a:rPr>
              <a:t>laf</a:t>
            </a:r>
            <a:r>
              <a:rPr lang="en-US" sz="2700" dirty="0" smtClean="0">
                <a:latin typeface="Kruti Dev 016" pitchFamily="2" charset="0"/>
              </a:rPr>
              <a:t>{</a:t>
            </a:r>
            <a:r>
              <a:rPr lang="en-US" sz="2700" dirty="0" err="1" smtClean="0">
                <a:latin typeface="Kruti Dev 016" pitchFamily="2" charset="0"/>
              </a:rPr>
              <a:t>kIr</a:t>
            </a:r>
            <a:r>
              <a:rPr lang="en-US" sz="2700" dirty="0" smtClean="0">
                <a:latin typeface="Kruti Dev 016" pitchFamily="2" charset="0"/>
              </a:rPr>
              <a:t> </a:t>
            </a:r>
            <a:r>
              <a:rPr lang="en-US" sz="2700" dirty="0" err="1" smtClean="0">
                <a:latin typeface="Kruti Dev 016" pitchFamily="2" charset="0"/>
              </a:rPr>
              <a:t>iqujh</a:t>
            </a:r>
            <a:r>
              <a:rPr lang="en-US" sz="2700" dirty="0" smtClean="0">
                <a:latin typeface="Kruti Dev 016" pitchFamily="2" charset="0"/>
              </a:rPr>
              <a:t>{</a:t>
            </a:r>
            <a:r>
              <a:rPr lang="en-US" sz="2700" dirty="0" err="1" smtClean="0">
                <a:latin typeface="Kruti Dev 016" pitchFamily="2" charset="0"/>
              </a:rPr>
              <a:t>k.k</a:t>
            </a:r>
            <a:r>
              <a:rPr lang="en-US" sz="2700" dirty="0" smtClean="0">
                <a:latin typeface="Kruti Dev 016" pitchFamily="2" charset="0"/>
              </a:rPr>
              <a:t> </a:t>
            </a:r>
            <a:r>
              <a:rPr lang="en-US" sz="2700" dirty="0" err="1" smtClean="0">
                <a:latin typeface="Kruti Dev 016" pitchFamily="2" charset="0"/>
              </a:rPr>
              <a:t>vof</a:t>
            </a:r>
            <a:r>
              <a:rPr lang="en-US" sz="2700" dirty="0" smtClean="0">
                <a:latin typeface="Kruti Dev 016" pitchFamily="2" charset="0"/>
              </a:rPr>
              <a:t>/k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iathdj.k@vkifÙk</a:t>
            </a:r>
            <a:r>
              <a:rPr lang="en-US" sz="2700" dirty="0" smtClean="0">
                <a:latin typeface="Kruti Dev 016" pitchFamily="2" charset="0"/>
              </a:rPr>
              <a:t> </a:t>
            </a:r>
            <a:r>
              <a:rPr lang="en-US" sz="2700" dirty="0" err="1" smtClean="0">
                <a:latin typeface="Kruti Dev 016" pitchFamily="2" charset="0"/>
              </a:rPr>
              <a:t>gsrq</a:t>
            </a:r>
            <a:r>
              <a:rPr lang="en-US" sz="2700" dirty="0" smtClean="0">
                <a:latin typeface="Kruti Dev 016" pitchFamily="2" charset="0"/>
              </a:rPr>
              <a:t> </a:t>
            </a:r>
            <a:r>
              <a:rPr lang="en-US" sz="2700" dirty="0" err="1" smtClean="0">
                <a:latin typeface="Kruti Dev 016" pitchFamily="2" charset="0"/>
              </a:rPr>
              <a:t>fofo</a:t>
            </a:r>
            <a:r>
              <a:rPr lang="en-US" sz="2700" dirty="0" smtClean="0">
                <a:latin typeface="Kruti Dev 016" pitchFamily="2" charset="0"/>
              </a:rPr>
              <a:t>/k iz:i¼iz:i&amp;</a:t>
            </a:r>
            <a:r>
              <a:rPr lang="en-US" sz="2200" dirty="0" smtClean="0">
                <a:latin typeface="Times New Roman" pitchFamily="18" charset="0"/>
                <a:cs typeface="Times New Roman" pitchFamily="18" charset="0"/>
              </a:rPr>
              <a:t>6,</a:t>
            </a:r>
            <a:r>
              <a:rPr lang="en-US" sz="2700" dirty="0" smtClean="0">
                <a:latin typeface="Kruti Dev 016" pitchFamily="2" charset="0"/>
              </a:rPr>
              <a:t> </a:t>
            </a:r>
            <a:r>
              <a:rPr lang="en-US" sz="2200" dirty="0" smtClean="0">
                <a:latin typeface="Times New Roman" pitchFamily="18" charset="0"/>
                <a:cs typeface="Times New Roman" pitchFamily="18" charset="0"/>
              </a:rPr>
              <a:t>6</a:t>
            </a:r>
            <a:r>
              <a:rPr lang="en-US" sz="2700" dirty="0" smtClean="0">
                <a:latin typeface="Kruti Dev 016" pitchFamily="2" charset="0"/>
              </a:rPr>
              <a:t>d</a:t>
            </a:r>
            <a:r>
              <a:rPr lang="en-US" sz="2200" dirty="0" smtClean="0">
                <a:latin typeface="Times New Roman" pitchFamily="18" charset="0"/>
                <a:cs typeface="Times New Roman" pitchFamily="18" charset="0"/>
              </a:rPr>
              <a:t>,</a:t>
            </a:r>
            <a:r>
              <a:rPr lang="en-US" sz="2700" dirty="0" smtClean="0">
                <a:latin typeface="Kruti Dev 016" pitchFamily="2" charset="0"/>
              </a:rPr>
              <a:t> </a:t>
            </a:r>
            <a:r>
              <a:rPr lang="en-US" sz="2200" dirty="0" smtClean="0">
                <a:latin typeface="Times New Roman" pitchFamily="18" charset="0"/>
                <a:cs typeface="Times New Roman" pitchFamily="18" charset="0"/>
              </a:rPr>
              <a:t>7, 8 </a:t>
            </a:r>
            <a:r>
              <a:rPr lang="en-US" sz="2700" dirty="0" smtClean="0">
                <a:latin typeface="Kruti Dev 016" pitchFamily="2" charset="0"/>
              </a:rPr>
              <a:t>,</a:t>
            </a:r>
            <a:r>
              <a:rPr lang="en-US" sz="2700" dirty="0" err="1" smtClean="0">
                <a:latin typeface="Kruti Dev 016" pitchFamily="2" charset="0"/>
              </a:rPr>
              <a:t>oa</a:t>
            </a:r>
            <a:r>
              <a:rPr lang="en-US" sz="2700" dirty="0" smtClean="0">
                <a:latin typeface="Kruti Dev 016" pitchFamily="2" charset="0"/>
              </a:rPr>
              <a:t> </a:t>
            </a:r>
            <a:r>
              <a:rPr lang="en-US" sz="2200" dirty="0" smtClean="0">
                <a:latin typeface="Times New Roman" pitchFamily="18" charset="0"/>
                <a:cs typeface="Times New Roman" pitchFamily="18" charset="0"/>
              </a:rPr>
              <a:t>8</a:t>
            </a:r>
            <a:r>
              <a:rPr lang="en-US" sz="2700" dirty="0" smtClean="0">
                <a:latin typeface="Kruti Dev 016" pitchFamily="2" charset="0"/>
              </a:rPr>
              <a:t>d½ </a:t>
            </a:r>
            <a:r>
              <a:rPr lang="en-US" sz="2700" dirty="0" err="1" smtClean="0">
                <a:latin typeface="Kruti Dev 016" pitchFamily="2" charset="0"/>
              </a:rPr>
              <a:t>miyC</a:t>
            </a:r>
            <a:r>
              <a:rPr lang="en-US" sz="2700" dirty="0" smtClean="0">
                <a:latin typeface="Kruti Dev 016" pitchFamily="2" charset="0"/>
              </a:rPr>
              <a:t>/k j[</a:t>
            </a:r>
            <a:r>
              <a:rPr lang="en-US" sz="2700" dirty="0" err="1" smtClean="0">
                <a:latin typeface="Kruti Dev 016" pitchFamily="2" charset="0"/>
              </a:rPr>
              <a:t>kukA</a:t>
            </a:r>
            <a:endParaRPr lang="en-US" sz="2700" dirty="0" smtClean="0">
              <a:latin typeface="Kruti Dev 016" pitchFamily="2" charset="0"/>
            </a:endParaRPr>
          </a:p>
          <a:p>
            <a:pPr marL="4763" lvl="1" indent="561975" algn="just">
              <a:spcBef>
                <a:spcPts val="900"/>
              </a:spcBef>
              <a:spcAft>
                <a:spcPts val="900"/>
              </a:spcAft>
              <a:buFont typeface="Wingdings" pitchFamily="2" charset="2"/>
              <a:buChar char="v"/>
            </a:pPr>
            <a:r>
              <a:rPr lang="en-US" sz="2700" dirty="0" err="1" smtClean="0">
                <a:latin typeface="Kruti Dev 016" pitchFamily="2" charset="0"/>
              </a:rPr>
              <a:t>fuokZpd</a:t>
            </a:r>
            <a:r>
              <a:rPr lang="en-US" sz="2700" dirty="0" smtClean="0">
                <a:latin typeface="Kruti Dev 016" pitchFamily="2" charset="0"/>
              </a:rPr>
              <a:t> </a:t>
            </a:r>
            <a:r>
              <a:rPr lang="en-US" sz="2700" dirty="0" err="1" smtClean="0">
                <a:latin typeface="Kruti Dev 016" pitchFamily="2" charset="0"/>
              </a:rPr>
              <a:t>lwph</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iathdj.k</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fy</a:t>
            </a:r>
            <a:r>
              <a:rPr lang="en-US" sz="2700" dirty="0" smtClean="0">
                <a:latin typeface="Kruti Dev 016" pitchFamily="2" charset="0"/>
              </a:rPr>
              <a:t>, </a:t>
            </a:r>
            <a:r>
              <a:rPr lang="en-US" sz="2700" dirty="0" err="1" smtClean="0">
                <a:latin typeface="Kruti Dev 016" pitchFamily="2" charset="0"/>
              </a:rPr>
              <a:t>tkx:d</a:t>
            </a:r>
            <a:r>
              <a:rPr lang="en-US" sz="2700" dirty="0" smtClean="0">
                <a:latin typeface="Kruti Dev 016" pitchFamily="2" charset="0"/>
              </a:rPr>
              <a:t> </a:t>
            </a:r>
            <a:r>
              <a:rPr lang="en-US" sz="2700" dirty="0" err="1" smtClean="0">
                <a:latin typeface="Kruti Dev 016" pitchFamily="2" charset="0"/>
              </a:rPr>
              <a:t>djus</a:t>
            </a:r>
            <a:r>
              <a:rPr lang="en-US" sz="2700" dirty="0" smtClean="0">
                <a:latin typeface="Kruti Dev 016" pitchFamily="2" charset="0"/>
              </a:rPr>
              <a:t> </a:t>
            </a:r>
            <a:r>
              <a:rPr lang="en-US" sz="2700" dirty="0" err="1" smtClean="0">
                <a:latin typeface="Kruti Dev 016" pitchFamily="2" charset="0"/>
              </a:rPr>
              <a:t>laca</a:t>
            </a:r>
            <a:r>
              <a:rPr lang="en-US" sz="2700" dirty="0" smtClean="0">
                <a:latin typeface="Kruti Dev 016" pitchFamily="2" charset="0"/>
              </a:rPr>
              <a:t>/</a:t>
            </a:r>
            <a:r>
              <a:rPr lang="en-US" sz="2700" dirty="0" err="1" smtClean="0">
                <a:latin typeface="Kruti Dev 016" pitchFamily="2" charset="0"/>
              </a:rPr>
              <a:t>kh</a:t>
            </a:r>
            <a:r>
              <a:rPr lang="en-US" sz="2700" dirty="0" smtClean="0">
                <a:latin typeface="Kruti Dev 016" pitchFamily="2" charset="0"/>
              </a:rPr>
              <a:t> </a:t>
            </a:r>
            <a:r>
              <a:rPr lang="en-US" sz="2700" dirty="0" err="1" smtClean="0">
                <a:latin typeface="Kruti Dev 016" pitchFamily="2" charset="0"/>
              </a:rPr>
              <a:t>dk;Z</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lks’ky</a:t>
            </a:r>
            <a:r>
              <a:rPr lang="en-US" sz="2700" dirty="0" smtClean="0">
                <a:latin typeface="Kruti Dev 016" pitchFamily="2" charset="0"/>
              </a:rPr>
              <a:t> </a:t>
            </a:r>
            <a:r>
              <a:rPr lang="en-US" sz="2700" dirty="0" err="1" smtClean="0">
                <a:latin typeface="Kruti Dev 016" pitchFamily="2" charset="0"/>
              </a:rPr>
              <a:t>ehfM;k</a:t>
            </a:r>
            <a:r>
              <a:rPr lang="en-US" sz="2700" dirty="0" smtClean="0">
                <a:latin typeface="Kruti Dev 016" pitchFamily="2" charset="0"/>
              </a:rPr>
              <a:t>] </a:t>
            </a:r>
            <a:r>
              <a:rPr lang="en-US" sz="2700" dirty="0" err="1" smtClean="0">
                <a:latin typeface="Kruti Dev 016" pitchFamily="2" charset="0"/>
              </a:rPr>
              <a:t>fizaV</a:t>
            </a:r>
            <a:r>
              <a:rPr lang="en-US" sz="2700" dirty="0" smtClean="0">
                <a:latin typeface="Kruti Dev 016" pitchFamily="2" charset="0"/>
              </a:rPr>
              <a:t> </a:t>
            </a:r>
            <a:r>
              <a:rPr lang="en-US" sz="2700" dirty="0" err="1" smtClean="0">
                <a:latin typeface="Kruti Dev 016" pitchFamily="2" charset="0"/>
              </a:rPr>
              <a:t>ehfM;k</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bysDVªkWfud</a:t>
            </a:r>
            <a:r>
              <a:rPr lang="en-US" sz="2700" dirty="0" smtClean="0">
                <a:latin typeface="Kruti Dev 016" pitchFamily="2" charset="0"/>
              </a:rPr>
              <a:t> </a:t>
            </a:r>
            <a:r>
              <a:rPr lang="en-US" sz="2700" dirty="0" err="1" smtClean="0">
                <a:latin typeface="Kruti Dev 016" pitchFamily="2" charset="0"/>
              </a:rPr>
              <a:t>ehfM;k</a:t>
            </a:r>
            <a:r>
              <a:rPr lang="en-US" sz="2700" dirty="0" smtClean="0">
                <a:latin typeface="Kruti Dev 016" pitchFamily="2" charset="0"/>
              </a:rPr>
              <a:t> </a:t>
            </a:r>
            <a:r>
              <a:rPr lang="en-US" sz="2700" dirty="0" err="1" smtClean="0">
                <a:latin typeface="Kruti Dev 016" pitchFamily="2" charset="0"/>
              </a:rPr>
              <a:t>dk</a:t>
            </a:r>
            <a:r>
              <a:rPr lang="en-US" sz="2700" dirty="0" smtClean="0">
                <a:latin typeface="Kruti Dev 016" pitchFamily="2" charset="0"/>
              </a:rPr>
              <a:t> </a:t>
            </a:r>
            <a:r>
              <a:rPr lang="en-US" sz="2700" dirty="0" err="1" smtClean="0">
                <a:latin typeface="Kruti Dev 016" pitchFamily="2" charset="0"/>
              </a:rPr>
              <a:t>vf</a:t>
            </a:r>
            <a:r>
              <a:rPr lang="en-US" sz="2700" dirty="0" smtClean="0">
                <a:latin typeface="Kruti Dev 016" pitchFamily="2" charset="0"/>
              </a:rPr>
              <a:t>/</a:t>
            </a:r>
            <a:r>
              <a:rPr lang="en-US" sz="2700" dirty="0" err="1" smtClean="0">
                <a:latin typeface="Kruti Dev 016" pitchFamily="2" charset="0"/>
              </a:rPr>
              <a:t>kdre</a:t>
            </a:r>
            <a:r>
              <a:rPr lang="en-US" sz="2700" dirty="0" smtClean="0">
                <a:latin typeface="Kruti Dev 016" pitchFamily="2" charset="0"/>
              </a:rPr>
              <a:t> </a:t>
            </a:r>
            <a:r>
              <a:rPr lang="en-US" sz="2700" dirty="0" err="1" smtClean="0">
                <a:latin typeface="Kruti Dev 016" pitchFamily="2" charset="0"/>
              </a:rPr>
              <a:t>lg;ksx</a:t>
            </a:r>
            <a:r>
              <a:rPr lang="en-US" sz="2700" dirty="0" smtClean="0">
                <a:latin typeface="Kruti Dev 016" pitchFamily="2" charset="0"/>
              </a:rPr>
              <a:t> </a:t>
            </a:r>
            <a:r>
              <a:rPr lang="en-US" sz="2700" dirty="0" err="1" smtClean="0">
                <a:latin typeface="Kruti Dev 016" pitchFamily="2" charset="0"/>
              </a:rPr>
              <a:t>izkIr</a:t>
            </a:r>
            <a:r>
              <a:rPr lang="en-US" sz="2700" dirty="0" smtClean="0">
                <a:latin typeface="Kruti Dev 016" pitchFamily="2" charset="0"/>
              </a:rPr>
              <a:t> </a:t>
            </a:r>
            <a:r>
              <a:rPr lang="en-US" sz="2700" dirty="0" err="1" smtClean="0">
                <a:latin typeface="Kruti Dev 016" pitchFamily="2" charset="0"/>
              </a:rPr>
              <a:t>djukA</a:t>
            </a:r>
            <a:endParaRPr lang="en-US" sz="2700" dirty="0" smtClean="0">
              <a:latin typeface="Kruti Dev 016" pitchFamily="2" charset="0"/>
            </a:endParaRPr>
          </a:p>
          <a:p>
            <a:pPr marL="4763" lvl="1" indent="561975" algn="just">
              <a:spcBef>
                <a:spcPts val="900"/>
              </a:spcBef>
              <a:spcAft>
                <a:spcPts val="900"/>
              </a:spcAft>
              <a:buFont typeface="Wingdings" pitchFamily="2" charset="2"/>
              <a:buChar char="v"/>
            </a:pPr>
            <a:r>
              <a:rPr lang="en-US" sz="2700" dirty="0" err="1" smtClean="0">
                <a:latin typeface="Times" pitchFamily="18" charset="0"/>
              </a:rPr>
              <a:t>PwDs</a:t>
            </a:r>
            <a:r>
              <a:rPr lang="en-US" sz="2700" dirty="0" smtClean="0">
                <a:latin typeface="Times" pitchFamily="18" charset="0"/>
              </a:rPr>
              <a:t> </a:t>
            </a:r>
            <a:r>
              <a:rPr lang="en-US" sz="2700" dirty="0" err="1" smtClean="0">
                <a:latin typeface="Kruti Dev 016" pitchFamily="2" charset="0"/>
              </a:rPr>
              <a:t>ckgqY</a:t>
            </a:r>
            <a:r>
              <a:rPr lang="en-US" sz="2700" dirty="0" smtClean="0">
                <a:latin typeface="Kruti Dev 016" pitchFamily="2" charset="0"/>
              </a:rPr>
              <a:t>; {</a:t>
            </a:r>
            <a:r>
              <a:rPr lang="en-US" sz="2700" dirty="0" err="1" smtClean="0">
                <a:latin typeface="Kruti Dev 016" pitchFamily="2" charset="0"/>
              </a:rPr>
              <a:t>ks</a:t>
            </a:r>
            <a:r>
              <a:rPr lang="en-US" sz="2700" dirty="0" smtClean="0">
                <a:latin typeface="Kruti Dev 016" pitchFamily="2" charset="0"/>
              </a:rPr>
              <a:t>=</a:t>
            </a:r>
            <a:r>
              <a:rPr lang="en-US" sz="2700" dirty="0" err="1" smtClean="0">
                <a:latin typeface="Kruti Dev 016" pitchFamily="2" charset="0"/>
              </a:rPr>
              <a:t>ksa</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muds</a:t>
            </a:r>
            <a:r>
              <a:rPr lang="en-US" sz="2700" dirty="0" smtClean="0">
                <a:latin typeface="Kruti Dev 016" pitchFamily="2" charset="0"/>
              </a:rPr>
              <a:t> </a:t>
            </a:r>
            <a:r>
              <a:rPr lang="en-US" sz="2700" dirty="0" err="1" smtClean="0">
                <a:latin typeface="Kruti Dev 016" pitchFamily="2" charset="0"/>
              </a:rPr>
              <a:t>fy;s</a:t>
            </a:r>
            <a:r>
              <a:rPr lang="en-US" sz="2700" dirty="0" smtClean="0">
                <a:latin typeface="Kruti Dev 016" pitchFamily="2" charset="0"/>
              </a:rPr>
              <a:t> </a:t>
            </a:r>
            <a:r>
              <a:rPr lang="en-US" sz="2700" dirty="0" err="1" smtClean="0">
                <a:latin typeface="Kruti Dev 016" pitchFamily="2" charset="0"/>
              </a:rPr>
              <a:t>i`Fkd</a:t>
            </a:r>
            <a:r>
              <a:rPr lang="en-US" sz="2700" dirty="0" smtClean="0">
                <a:latin typeface="Kruti Dev 016" pitchFamily="2" charset="0"/>
              </a:rPr>
              <a:t> </a:t>
            </a: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dsUnz</a:t>
            </a:r>
            <a:r>
              <a:rPr lang="en-US" sz="2700" dirty="0" smtClean="0">
                <a:latin typeface="Kruti Dev 016" pitchFamily="2" charset="0"/>
              </a:rPr>
              <a:t> dh </a:t>
            </a:r>
            <a:r>
              <a:rPr lang="en-US" sz="2700" dirty="0" err="1" smtClean="0">
                <a:latin typeface="Kruti Dev 016" pitchFamily="2" charset="0"/>
              </a:rPr>
              <a:t>LFkkiukA</a:t>
            </a:r>
            <a:r>
              <a:rPr lang="en-US" sz="2700" dirty="0" smtClean="0">
                <a:latin typeface="Kruti Dev 016" pitchFamily="2" charset="0"/>
              </a:rPr>
              <a:t> </a:t>
            </a:r>
          </a:p>
        </p:txBody>
      </p:sp>
      <p:sp>
        <p:nvSpPr>
          <p:cNvPr id="3" name="Footer Placeholder 2"/>
          <p:cNvSpPr>
            <a:spLocks noGrp="1"/>
          </p:cNvSpPr>
          <p:nvPr>
            <p:ph type="ftr" sz="quarter" idx="11"/>
          </p:nvPr>
        </p:nvSpPr>
        <p:spPr>
          <a:xfrm>
            <a:off x="6781800" y="6172200"/>
            <a:ext cx="2546571" cy="365125"/>
          </a:xfrm>
        </p:spPr>
        <p:txBody>
          <a:bodyPr/>
          <a:lstStyle/>
          <a:p>
            <a:r>
              <a:rPr lang="en-US" sz="1400" dirty="0" smtClean="0">
                <a:latin typeface="Times New Roman" pitchFamily="18" charset="0"/>
                <a:cs typeface="Times New Roman" pitchFamily="18" charset="0"/>
              </a:rPr>
              <a:t>11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685800" y="152400"/>
            <a:ext cx="8763000" cy="836276"/>
          </a:xfrm>
          <a:prstGeom prst="horizontalScroll">
            <a:avLst>
              <a:gd name="adj" fmla="val 1367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PwDs</a:t>
            </a:r>
            <a:r>
              <a:rPr lang="en-US" sz="3200" dirty="0" smtClean="0">
                <a:solidFill>
                  <a:srgbClr val="FF0000"/>
                </a:solidFill>
                <a:effectLst>
                  <a:outerShdw blurRad="38100" dist="38100" dir="2700000" algn="tl">
                    <a:srgbClr val="000000">
                      <a:alpha val="43137"/>
                    </a:srgbClr>
                  </a:outerShdw>
                </a:effectLst>
                <a:latin typeface="Kruti Dev 016" pitchFamily="2" charset="0"/>
              </a:rPr>
              <a:t> </a:t>
            </a:r>
            <a:r>
              <a:rPr lang="en-US" sz="3600" dirty="0" err="1" smtClean="0">
                <a:solidFill>
                  <a:srgbClr val="FF0000"/>
                </a:solidFill>
                <a:effectLst>
                  <a:outerShdw blurRad="38100" dist="38100" dir="2700000" algn="tl">
                    <a:srgbClr val="000000">
                      <a:alpha val="43137"/>
                    </a:srgbClr>
                  </a:outerShdw>
                </a:effectLst>
                <a:latin typeface="Kruti Dev 016" pitchFamily="2" charset="0"/>
              </a:rPr>
              <a:t>fuokZpdksa</a:t>
            </a:r>
            <a:r>
              <a:rPr lang="en-US" sz="3600" dirty="0" smtClean="0">
                <a:solidFill>
                  <a:srgbClr val="FF0000"/>
                </a:solidFill>
                <a:effectLst>
                  <a:outerShdw blurRad="38100" dist="38100" dir="2700000" algn="tl">
                    <a:srgbClr val="000000">
                      <a:alpha val="43137"/>
                    </a:srgbClr>
                  </a:outerShdw>
                </a:effectLst>
                <a:latin typeface="Kruti Dev 016" pitchFamily="2" charset="0"/>
              </a:rPr>
              <a:t> </a:t>
            </a:r>
            <a:r>
              <a:rPr lang="en-US" sz="3600" dirty="0" err="1" smtClean="0">
                <a:solidFill>
                  <a:srgbClr val="FF0000"/>
                </a:solidFill>
                <a:effectLst>
                  <a:outerShdw blurRad="38100" dist="38100" dir="2700000" algn="tl">
                    <a:srgbClr val="000000">
                      <a:alpha val="43137"/>
                    </a:srgbClr>
                  </a:outerShdw>
                </a:effectLst>
                <a:latin typeface="Kruti Dev 016" pitchFamily="2" charset="0"/>
              </a:rPr>
              <a:t>ds</a:t>
            </a:r>
            <a:r>
              <a:rPr lang="en-US" sz="3600" dirty="0" smtClean="0">
                <a:solidFill>
                  <a:srgbClr val="FF0000"/>
                </a:solidFill>
                <a:effectLst>
                  <a:outerShdw blurRad="38100" dist="38100" dir="2700000" algn="tl">
                    <a:srgbClr val="000000">
                      <a:alpha val="43137"/>
                    </a:srgbClr>
                  </a:outerShdw>
                </a:effectLst>
                <a:latin typeface="Kruti Dev 016" pitchFamily="2" charset="0"/>
              </a:rPr>
              <a:t> </a:t>
            </a:r>
            <a:r>
              <a:rPr lang="en-US" sz="3600" dirty="0" err="1" smtClean="0">
                <a:solidFill>
                  <a:srgbClr val="FF0000"/>
                </a:solidFill>
                <a:effectLst>
                  <a:outerShdw blurRad="38100" dist="38100" dir="2700000" algn="tl">
                    <a:srgbClr val="000000">
                      <a:alpha val="43137"/>
                    </a:srgbClr>
                  </a:outerShdw>
                </a:effectLst>
                <a:latin typeface="Kruti Dev 016" pitchFamily="2" charset="0"/>
              </a:rPr>
              <a:t>ernku</a:t>
            </a:r>
            <a:r>
              <a:rPr lang="en-US" sz="3600" dirty="0" smtClean="0">
                <a:solidFill>
                  <a:srgbClr val="FF0000"/>
                </a:solidFill>
                <a:effectLst>
                  <a:outerShdw blurRad="38100" dist="38100" dir="2700000" algn="tl">
                    <a:srgbClr val="000000">
                      <a:alpha val="43137"/>
                    </a:srgbClr>
                  </a:outerShdw>
                </a:effectLst>
                <a:latin typeface="Kruti Dev 016" pitchFamily="2" charset="0"/>
              </a:rPr>
              <a:t> </a:t>
            </a:r>
            <a:r>
              <a:rPr lang="en-US" sz="3600" dirty="0" err="1" smtClean="0">
                <a:solidFill>
                  <a:srgbClr val="FF0000"/>
                </a:solidFill>
                <a:effectLst>
                  <a:outerShdw blurRad="38100" dist="38100" dir="2700000" algn="tl">
                    <a:srgbClr val="000000">
                      <a:alpha val="43137"/>
                    </a:srgbClr>
                  </a:outerShdw>
                </a:effectLst>
                <a:latin typeface="Kruti Dev 016" pitchFamily="2" charset="0"/>
              </a:rPr>
              <a:t>djus</a:t>
            </a:r>
            <a:r>
              <a:rPr lang="en-US" sz="3600" dirty="0" smtClean="0">
                <a:solidFill>
                  <a:srgbClr val="FF0000"/>
                </a:solidFill>
                <a:effectLst>
                  <a:outerShdw blurRad="38100" dist="38100" dir="2700000" algn="tl">
                    <a:srgbClr val="000000">
                      <a:alpha val="43137"/>
                    </a:srgbClr>
                  </a:outerShdw>
                </a:effectLst>
                <a:latin typeface="Kruti Dev 016" pitchFamily="2" charset="0"/>
              </a:rPr>
              <a:t> </a:t>
            </a:r>
            <a:r>
              <a:rPr lang="en-US" sz="3600" dirty="0" err="1" smtClean="0">
                <a:solidFill>
                  <a:srgbClr val="FF0000"/>
                </a:solidFill>
                <a:effectLst>
                  <a:outerShdw blurRad="38100" dist="38100" dir="2700000" algn="tl">
                    <a:srgbClr val="000000">
                      <a:alpha val="43137"/>
                    </a:srgbClr>
                  </a:outerShdw>
                </a:effectLst>
                <a:latin typeface="Kruti Dev 016" pitchFamily="2" charset="0"/>
              </a:rPr>
              <a:t>gsrq</a:t>
            </a:r>
            <a:r>
              <a:rPr lang="en-US" sz="3600" dirty="0" smtClean="0">
                <a:solidFill>
                  <a:srgbClr val="FF0000"/>
                </a:solidFill>
                <a:effectLst>
                  <a:outerShdw blurRad="38100" dist="38100" dir="2700000" algn="tl">
                    <a:srgbClr val="000000">
                      <a:alpha val="43137"/>
                    </a:srgbClr>
                  </a:outerShdw>
                </a:effectLst>
                <a:latin typeface="Kruti Dev 016" pitchFamily="2" charset="0"/>
              </a:rPr>
              <a:t> </a:t>
            </a:r>
            <a:r>
              <a:rPr lang="en-US" sz="3600" dirty="0" err="1" smtClean="0">
                <a:solidFill>
                  <a:srgbClr val="FF0000"/>
                </a:solidFill>
                <a:effectLst>
                  <a:outerShdw blurRad="38100" dist="38100" dir="2700000" algn="tl">
                    <a:srgbClr val="000000">
                      <a:alpha val="43137"/>
                    </a:srgbClr>
                  </a:outerShdw>
                </a:effectLst>
                <a:latin typeface="Kruti Dev 016" pitchFamily="2" charset="0"/>
              </a:rPr>
              <a:t>miyC</a:t>
            </a:r>
            <a:r>
              <a:rPr lang="en-US" sz="3600" dirty="0" smtClean="0">
                <a:solidFill>
                  <a:srgbClr val="FF0000"/>
                </a:solidFill>
                <a:effectLst>
                  <a:outerShdw blurRad="38100" dist="38100" dir="2700000" algn="tl">
                    <a:srgbClr val="000000">
                      <a:alpha val="43137"/>
                    </a:srgbClr>
                  </a:outerShdw>
                </a:effectLst>
                <a:latin typeface="Kruti Dev 016" pitchFamily="2" charset="0"/>
              </a:rPr>
              <a:t>/k </a:t>
            </a:r>
            <a:r>
              <a:rPr lang="en-US" sz="3600" dirty="0" err="1" smtClean="0">
                <a:solidFill>
                  <a:srgbClr val="FF0000"/>
                </a:solidFill>
                <a:effectLst>
                  <a:outerShdw blurRad="38100" dist="38100" dir="2700000" algn="tl">
                    <a:srgbClr val="000000">
                      <a:alpha val="43137"/>
                    </a:srgbClr>
                  </a:outerShdw>
                </a:effectLst>
                <a:latin typeface="Kruti Dev 016" pitchFamily="2" charset="0"/>
              </a:rPr>
              <a:t>dkuwuh</a:t>
            </a:r>
            <a:r>
              <a:rPr lang="en-US" sz="3600" dirty="0" smtClean="0">
                <a:solidFill>
                  <a:srgbClr val="FF0000"/>
                </a:solidFill>
                <a:effectLst>
                  <a:outerShdw blurRad="38100" dist="38100" dir="2700000" algn="tl">
                    <a:srgbClr val="000000">
                      <a:alpha val="43137"/>
                    </a:srgbClr>
                  </a:outerShdw>
                </a:effectLst>
                <a:latin typeface="Kruti Dev 016" pitchFamily="2" charset="0"/>
              </a:rPr>
              <a:t> </a:t>
            </a:r>
            <a:r>
              <a:rPr lang="en-US" sz="3600" dirty="0" err="1" smtClean="0">
                <a:solidFill>
                  <a:srgbClr val="FF0000"/>
                </a:solidFill>
                <a:effectLst>
                  <a:outerShdw blurRad="38100" dist="38100" dir="2700000" algn="tl">
                    <a:srgbClr val="000000">
                      <a:alpha val="43137"/>
                    </a:srgbClr>
                  </a:outerShdw>
                </a:effectLst>
                <a:latin typeface="Kruti Dev 016" pitchFamily="2" charset="0"/>
              </a:rPr>
              <a:t>izko</a:t>
            </a:r>
            <a:r>
              <a:rPr lang="en-US" sz="3600" dirty="0" smtClean="0">
                <a:solidFill>
                  <a:srgbClr val="FF0000"/>
                </a:solidFill>
                <a:effectLst>
                  <a:outerShdw blurRad="38100" dist="38100" dir="2700000" algn="tl">
                    <a:srgbClr val="000000">
                      <a:alpha val="43137"/>
                    </a:srgbClr>
                  </a:outerShdw>
                </a:effectLst>
                <a:latin typeface="Kruti Dev 016" pitchFamily="2" charset="0"/>
              </a:rPr>
              <a:t>/</a:t>
            </a:r>
            <a:r>
              <a:rPr lang="en-US" sz="3600" dirty="0" err="1" smtClean="0">
                <a:solidFill>
                  <a:srgbClr val="FF0000"/>
                </a:solidFill>
                <a:effectLst>
                  <a:outerShdw blurRad="38100" dist="38100" dir="2700000" algn="tl">
                    <a:srgbClr val="000000">
                      <a:alpha val="43137"/>
                    </a:srgbClr>
                  </a:outerShdw>
                </a:effectLst>
                <a:latin typeface="Kruti Dev 016" pitchFamily="2" charset="0"/>
              </a:rPr>
              <a:t>kku</a:t>
            </a:r>
            <a:endParaRPr lang="en-US" sz="3600" dirty="0">
              <a:solidFill>
                <a:srgbClr val="FF0000"/>
              </a:solidFill>
              <a:effectLst>
                <a:outerShdw blurRad="38100" dist="38100" dir="2700000" algn="tl">
                  <a:srgbClr val="000000">
                    <a:alpha val="43137"/>
                  </a:srgbClr>
                </a:outerShdw>
              </a:effectLst>
            </a:endParaRPr>
          </a:p>
        </p:txBody>
      </p:sp>
      <p:sp>
        <p:nvSpPr>
          <p:cNvPr id="5" name="TextBox 4"/>
          <p:cNvSpPr txBox="1"/>
          <p:nvPr/>
        </p:nvSpPr>
        <p:spPr>
          <a:xfrm>
            <a:off x="531401" y="1151721"/>
            <a:ext cx="9037900" cy="5401479"/>
          </a:xfrm>
          <a:prstGeom prst="rect">
            <a:avLst/>
          </a:prstGeom>
          <a:noFill/>
        </p:spPr>
        <p:txBody>
          <a:bodyPr wrap="square" rtlCol="0">
            <a:spAutoFit/>
          </a:bodyPr>
          <a:lstStyle/>
          <a:p>
            <a:pPr marL="0" lvl="1" indent="566738" algn="just">
              <a:buFont typeface="Wingdings" pitchFamily="2" charset="2"/>
              <a:buChar char="v"/>
            </a:pPr>
            <a:r>
              <a:rPr lang="en-US" sz="2000" dirty="0" smtClean="0">
                <a:latin typeface="Times New Roman" pitchFamily="18" charset="0"/>
                <a:cs typeface="Times New Roman" pitchFamily="18" charset="0"/>
              </a:rPr>
              <a:t>Conduct of Election Rules, 1961 </a:t>
            </a:r>
            <a:r>
              <a:rPr lang="en-US" sz="2700" dirty="0" err="1" smtClean="0">
                <a:latin typeface="Kruti Dev 016" pitchFamily="2" charset="0"/>
              </a:rPr>
              <a:t>ds</a:t>
            </a:r>
            <a:r>
              <a:rPr lang="en-US" sz="2700" dirty="0" smtClean="0">
                <a:latin typeface="Kruti Dev 016" pitchFamily="2" charset="0"/>
              </a:rPr>
              <a:t> fu;e&amp;</a:t>
            </a:r>
            <a:r>
              <a:rPr lang="en-US" sz="2200" dirty="0" smtClean="0">
                <a:latin typeface="Times New Roman" pitchFamily="18" charset="0"/>
                <a:cs typeface="Times New Roman" pitchFamily="18" charset="0"/>
              </a:rPr>
              <a:t>49</a:t>
            </a:r>
            <a:r>
              <a:rPr lang="en-US" dirty="0" smtClean="0">
                <a:latin typeface="Times New Roman" pitchFamily="18" charset="0"/>
                <a:cs typeface="Times New Roman" pitchFamily="18" charset="0"/>
              </a:rPr>
              <a:t>N</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izko</a:t>
            </a:r>
            <a:r>
              <a:rPr lang="en-US" sz="2700" dirty="0" smtClean="0">
                <a:latin typeface="Kruti Dev 016" pitchFamily="2" charset="0"/>
              </a:rPr>
              <a:t>/</a:t>
            </a:r>
            <a:r>
              <a:rPr lang="en-US" sz="2700" dirty="0" err="1" smtClean="0">
                <a:latin typeface="Kruti Dev 016" pitchFamily="2" charset="0"/>
              </a:rPr>
              <a:t>kku</a:t>
            </a:r>
            <a:r>
              <a:rPr lang="en-US" sz="2700" dirty="0" smtClean="0">
                <a:latin typeface="Kruti Dev 016" pitchFamily="2" charset="0"/>
              </a:rPr>
              <a:t> </a:t>
            </a:r>
            <a:r>
              <a:rPr lang="en-US" sz="2700" dirty="0" err="1" smtClean="0">
                <a:latin typeface="Kruti Dev 016" pitchFamily="2" charset="0"/>
              </a:rPr>
              <a:t>gS</a:t>
            </a:r>
            <a:r>
              <a:rPr lang="en-US" sz="2700" dirty="0" smtClean="0">
                <a:latin typeface="Kruti Dev 016" pitchFamily="2" charset="0"/>
              </a:rPr>
              <a:t> </a:t>
            </a:r>
            <a:r>
              <a:rPr lang="en-US" sz="2700" dirty="0" err="1" smtClean="0">
                <a:latin typeface="Kruti Dev 016" pitchFamily="2" charset="0"/>
              </a:rPr>
              <a:t>fd</a:t>
            </a:r>
            <a:r>
              <a:rPr lang="en-US" sz="2700" dirty="0" smtClean="0">
                <a:latin typeface="Kruti Dev 016" pitchFamily="2" charset="0"/>
              </a:rPr>
              <a:t> </a:t>
            </a:r>
            <a:r>
              <a:rPr lang="en-US" sz="2200" dirty="0" smtClean="0">
                <a:latin typeface="Times New Roman" pitchFamily="18" charset="0"/>
                <a:cs typeface="Times New Roman" pitchFamily="18" charset="0"/>
              </a:rPr>
              <a:t>If the presiding officer is satisfied that owing to the blindness or other physical infirmities an elector is unable to recognize the symbol on the Balloting Unit of the voting machine or unable to record the vote by pressing appropriate button thereon without assistance the Presiding Officer shall permit the Elector to take with him a companion not less then 18 years of age in the voting compartment for recording the vote on his behalf and in accordance with his wishes.</a:t>
            </a:r>
          </a:p>
          <a:p>
            <a:pPr marL="0" lvl="1" indent="566738" algn="just">
              <a:buFont typeface="Wingdings" pitchFamily="2" charset="2"/>
              <a:buChar char="v"/>
            </a:pPr>
            <a:r>
              <a:rPr lang="en-US" sz="2300" dirty="0" err="1" smtClean="0">
                <a:latin typeface="Times New Roman" pitchFamily="18" charset="0"/>
                <a:cs typeface="Times New Roman" pitchFamily="18" charset="0"/>
              </a:rPr>
              <a:t>PwDs</a:t>
            </a:r>
            <a:r>
              <a:rPr lang="en-US" sz="2300" dirty="0" smtClean="0">
                <a:latin typeface="Times New Roman" pitchFamily="18" charset="0"/>
                <a:cs typeface="Times New Roman" pitchFamily="18" charset="0"/>
              </a:rPr>
              <a:t> </a:t>
            </a:r>
            <a:r>
              <a:rPr lang="en-US" sz="2700" dirty="0" err="1" smtClean="0">
                <a:latin typeface="Kruti Dev 016" pitchFamily="2" charset="0"/>
                <a:cs typeface="Times New Roman" pitchFamily="18" charset="0"/>
              </a:rPr>
              <a:t>fuokZpd</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dks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mDr</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fu;e</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vUrxZr</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ernku</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esa</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lg;ksx</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djus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okys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O;fä</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dks</a:t>
            </a:r>
            <a:r>
              <a:rPr lang="en-US" sz="2700" dirty="0" smtClean="0">
                <a:latin typeface="Kruti Dev 016" pitchFamily="2" charset="0"/>
                <a:cs typeface="Times New Roman" pitchFamily="18" charset="0"/>
              </a:rPr>
              <a:t> ,d </a:t>
            </a:r>
            <a:r>
              <a:rPr lang="en-US" sz="2700" dirty="0" err="1" smtClean="0">
                <a:latin typeface="Kruti Dev 016" pitchFamily="2" charset="0"/>
                <a:cs typeface="Times New Roman" pitchFamily="18" charset="0"/>
              </a:rPr>
              <a:t>ls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vf</a:t>
            </a:r>
            <a:r>
              <a:rPr lang="en-US" sz="2700" dirty="0" smtClean="0">
                <a:latin typeface="Kruti Dev 016" pitchFamily="2" charset="0"/>
                <a:cs typeface="Times New Roman" pitchFamily="18" charset="0"/>
              </a:rPr>
              <a:t>/</a:t>
            </a:r>
            <a:r>
              <a:rPr lang="en-US" sz="2700" dirty="0" err="1" smtClean="0">
                <a:latin typeface="Kruti Dev 016" pitchFamily="2" charset="0"/>
                <a:cs typeface="Times New Roman" pitchFamily="18" charset="0"/>
              </a:rPr>
              <a:t>kd</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fuokZpdksa</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dks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lg;ksx</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djus</a:t>
            </a:r>
            <a:r>
              <a:rPr lang="en-US" sz="2700" dirty="0" smtClean="0">
                <a:latin typeface="Kruti Dev 016" pitchFamily="2" charset="0"/>
                <a:cs typeface="Times New Roman" pitchFamily="18" charset="0"/>
              </a:rPr>
              <a:t> dh </a:t>
            </a:r>
            <a:r>
              <a:rPr lang="en-US" sz="2700" dirty="0" err="1" smtClean="0">
                <a:latin typeface="Kruti Dev 016" pitchFamily="2" charset="0"/>
                <a:cs typeface="Times New Roman" pitchFamily="18" charset="0"/>
              </a:rPr>
              <a:t>vuqefr</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ugha</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gSA</a:t>
            </a:r>
            <a:endParaRPr lang="en-US" sz="2700" dirty="0" smtClean="0">
              <a:latin typeface="Kruti Dev 016" pitchFamily="2" charset="0"/>
              <a:cs typeface="Times New Roman" pitchFamily="18" charset="0"/>
            </a:endParaRPr>
          </a:p>
          <a:p>
            <a:pPr marL="0" lvl="1" indent="566738" algn="just">
              <a:buFont typeface="Wingdings" pitchFamily="2" charset="2"/>
              <a:buChar char="v"/>
            </a:pPr>
            <a:r>
              <a:rPr lang="en-US" sz="2700" dirty="0" err="1" smtClean="0">
                <a:latin typeface="Kruti Dev 016" pitchFamily="2" charset="0"/>
                <a:cs typeface="Times New Roman" pitchFamily="18" charset="0"/>
              </a:rPr>
              <a:t>blds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vfrfjä</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lg;ksxh</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O;fä</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dks</a:t>
            </a:r>
            <a:r>
              <a:rPr lang="en-US" sz="2700" dirty="0" smtClean="0">
                <a:latin typeface="Kruti Dev 016" pitchFamily="2" charset="0"/>
                <a:cs typeface="Times New Roman" pitchFamily="18" charset="0"/>
              </a:rPr>
              <a:t> </a:t>
            </a:r>
            <a:r>
              <a:rPr lang="en-US" sz="2400" dirty="0" err="1" smtClean="0">
                <a:latin typeface="Times New Roman" pitchFamily="18" charset="0"/>
                <a:cs typeface="Times New Roman" pitchFamily="18" charset="0"/>
              </a:rPr>
              <a:t>PwDs</a:t>
            </a:r>
            <a:r>
              <a:rPr lang="en-US" sz="2400" dirty="0" smtClean="0">
                <a:latin typeface="Times New Roman" pitchFamily="18" charset="0"/>
                <a:cs typeface="Times New Roman" pitchFamily="18" charset="0"/>
              </a:rPr>
              <a:t> </a:t>
            </a:r>
            <a:r>
              <a:rPr lang="en-US" sz="2700" dirty="0" err="1" smtClean="0">
                <a:latin typeface="Kruti Dev 016" pitchFamily="2" charset="0"/>
                <a:cs typeface="Times New Roman" pitchFamily="18" charset="0"/>
              </a:rPr>
              <a:t>fuokZpd</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dks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ernku</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esa</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lg;ksx</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djus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iwoZ</a:t>
            </a:r>
            <a:r>
              <a:rPr lang="en-US" sz="2700" dirty="0" smtClean="0">
                <a:latin typeface="Kruti Dev 016" pitchFamily="2" charset="0"/>
                <a:cs typeface="Times New Roman" pitchFamily="18" charset="0"/>
              </a:rPr>
              <a:t> ;g </a:t>
            </a:r>
            <a:r>
              <a:rPr lang="en-US" sz="2700" dirty="0" err="1" smtClean="0">
                <a:latin typeface="Kruti Dev 016" pitchFamily="2" charset="0"/>
                <a:cs typeface="Times New Roman" pitchFamily="18" charset="0"/>
              </a:rPr>
              <a:t>Hkh</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kksf”kr</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djuk</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gS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fd</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muds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kjk</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ernku</a:t>
            </a:r>
            <a:r>
              <a:rPr lang="en-US" sz="2700" dirty="0" smtClean="0">
                <a:latin typeface="Kruti Dev 016" pitchFamily="2" charset="0"/>
                <a:cs typeface="Times New Roman" pitchFamily="18" charset="0"/>
              </a:rPr>
              <a:t> dh </a:t>
            </a:r>
            <a:r>
              <a:rPr lang="en-US" sz="2700" dirty="0" err="1" smtClean="0">
                <a:latin typeface="Kruti Dev 016" pitchFamily="2" charset="0"/>
                <a:cs typeface="Times New Roman" pitchFamily="18" charset="0"/>
              </a:rPr>
              <a:t>xksiuh;rk</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Hkax</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ugha</a:t>
            </a:r>
            <a:r>
              <a:rPr lang="en-US" sz="2700" dirty="0" smtClean="0">
                <a:latin typeface="Kruti Dev 016" pitchFamily="2" charset="0"/>
                <a:cs typeface="Times New Roman" pitchFamily="18" charset="0"/>
              </a:rPr>
              <a:t> dh </a:t>
            </a:r>
            <a:r>
              <a:rPr lang="en-US" sz="2700" dirty="0" err="1" smtClean="0">
                <a:latin typeface="Kruti Dev 016" pitchFamily="2" charset="0"/>
                <a:cs typeface="Times New Roman" pitchFamily="18" charset="0"/>
              </a:rPr>
              <a:t>tk;sxhA</a:t>
            </a:r>
            <a:endParaRPr lang="en-US" sz="2700" dirty="0" smtClean="0">
              <a:latin typeface="Kruti Dev 016" pitchFamily="2" charset="0"/>
              <a:cs typeface="Times New Roman" pitchFamily="18" charset="0"/>
            </a:endParaRPr>
          </a:p>
          <a:p>
            <a:pPr marL="0" lvl="1" indent="566738" algn="ctr"/>
            <a:r>
              <a:rPr lang="en-US" sz="2000" b="1" dirty="0" smtClean="0">
                <a:solidFill>
                  <a:srgbClr val="FF0000"/>
                </a:solidFill>
                <a:latin typeface="Times New Roman" pitchFamily="18" charset="0"/>
                <a:cs typeface="Times New Roman" pitchFamily="18" charset="0"/>
              </a:rPr>
              <a:t>[</a:t>
            </a:r>
            <a:r>
              <a:rPr lang="en-US" b="1" dirty="0" smtClean="0">
                <a:solidFill>
                  <a:srgbClr val="FF0000"/>
                </a:solidFill>
                <a:latin typeface="Times New Roman" pitchFamily="18" charset="0"/>
                <a:cs typeface="Times New Roman" pitchFamily="18" charset="0"/>
              </a:rPr>
              <a:t>(Conduct of Election Rules, 1961 </a:t>
            </a:r>
            <a:r>
              <a:rPr lang="en-US" sz="2200" b="1" dirty="0" err="1" smtClean="0">
                <a:solidFill>
                  <a:srgbClr val="FF0000"/>
                </a:solidFill>
                <a:latin typeface="Kruti Dev 016" pitchFamily="2" charset="0"/>
              </a:rPr>
              <a:t>ds</a:t>
            </a:r>
            <a:r>
              <a:rPr lang="en-US" sz="2200" b="1" dirty="0" smtClean="0">
                <a:solidFill>
                  <a:srgbClr val="FF0000"/>
                </a:solidFill>
                <a:latin typeface="Kruti Dev 016" pitchFamily="2" charset="0"/>
              </a:rPr>
              <a:t> fu;e</a:t>
            </a:r>
            <a:r>
              <a:rPr lang="en-US" b="1" dirty="0" smtClean="0">
                <a:solidFill>
                  <a:srgbClr val="FF0000"/>
                </a:solidFill>
                <a:latin typeface="Kruti Dev 016" pitchFamily="2" charset="0"/>
              </a:rPr>
              <a:t>&amp;</a:t>
            </a:r>
            <a:r>
              <a:rPr lang="en-US" b="1" dirty="0" smtClean="0">
                <a:solidFill>
                  <a:srgbClr val="FF0000"/>
                </a:solidFill>
                <a:latin typeface="Times New Roman" pitchFamily="18" charset="0"/>
                <a:cs typeface="Times New Roman" pitchFamily="18" charset="0"/>
              </a:rPr>
              <a:t>40)</a:t>
            </a:r>
            <a:r>
              <a:rPr lang="en-US" sz="2400" b="1" dirty="0" smtClean="0">
                <a:solidFill>
                  <a:srgbClr val="FF0000"/>
                </a:solidFill>
                <a:latin typeface="Times New Roman" pitchFamily="18" charset="0"/>
                <a:cs typeface="Times New Roman" pitchFamily="18" charset="0"/>
              </a:rPr>
              <a:t>]</a:t>
            </a:r>
          </a:p>
          <a:p>
            <a:pPr marL="0" lvl="1" indent="566738" algn="just">
              <a:buFont typeface="Wingdings" pitchFamily="2" charset="2"/>
              <a:buChar char="v"/>
            </a:pPr>
            <a:r>
              <a:rPr lang="en-US" sz="2700" dirty="0" smtClean="0">
                <a:latin typeface="Kruti Dev 016" pitchFamily="2" charset="0"/>
                <a:cs typeface="Times New Roman" pitchFamily="18" charset="0"/>
              </a:rPr>
              <a:t> </a:t>
            </a:r>
            <a:r>
              <a:rPr lang="en-US" sz="2700" dirty="0" err="1" smtClean="0">
                <a:latin typeface="Kruti Dev 016" pitchFamily="2" charset="0"/>
              </a:rPr>
              <a:t>mDr</a:t>
            </a:r>
            <a:r>
              <a:rPr lang="en-US" sz="2700" dirty="0" smtClean="0">
                <a:latin typeface="Kruti Dev 016" pitchFamily="2" charset="0"/>
              </a:rPr>
              <a:t> </a:t>
            </a:r>
            <a:r>
              <a:rPr lang="en-US" sz="2700" dirty="0" err="1" smtClean="0">
                <a:latin typeface="Kruti Dev 016" pitchFamily="2" charset="0"/>
              </a:rPr>
              <a:t>fof</a:t>
            </a:r>
            <a:r>
              <a:rPr lang="en-US" sz="2700" dirty="0" smtClean="0">
                <a:latin typeface="Kruti Dev 016" pitchFamily="2" charset="0"/>
              </a:rPr>
              <a:t>/k </a:t>
            </a:r>
            <a:r>
              <a:rPr lang="en-US" sz="2700" dirty="0" err="1" smtClean="0">
                <a:latin typeface="Kruti Dev 016" pitchFamily="2" charset="0"/>
              </a:rPr>
              <a:t>ls</a:t>
            </a:r>
            <a:r>
              <a:rPr lang="en-US" sz="2700" dirty="0" smtClean="0">
                <a:latin typeface="Kruti Dev 016" pitchFamily="2" charset="0"/>
              </a:rPr>
              <a:t> </a:t>
            </a: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djus</a:t>
            </a:r>
            <a:r>
              <a:rPr lang="en-US" sz="2700" dirty="0" smtClean="0">
                <a:latin typeface="Kruti Dev 016" pitchFamily="2" charset="0"/>
              </a:rPr>
              <a:t> </a:t>
            </a:r>
            <a:r>
              <a:rPr lang="en-US" sz="2700" dirty="0" err="1" smtClean="0">
                <a:latin typeface="Kruti Dev 016" pitchFamily="2" charset="0"/>
              </a:rPr>
              <a:t>okys</a:t>
            </a:r>
            <a:r>
              <a:rPr lang="en-US" sz="2700" dirty="0" smtClean="0">
                <a:latin typeface="Kruti Dev 016" pitchFamily="2" charset="0"/>
              </a:rPr>
              <a:t> </a:t>
            </a:r>
            <a:r>
              <a:rPr lang="en-US" sz="2700" dirty="0" err="1" smtClean="0">
                <a:latin typeface="Kruti Dev 016" pitchFamily="2" charset="0"/>
              </a:rPr>
              <a:t>lHkh</a:t>
            </a:r>
            <a:r>
              <a:rPr lang="en-US" sz="2700" dirty="0" smtClean="0">
                <a:latin typeface="Kruti Dev 016" pitchFamily="2" charset="0"/>
              </a:rPr>
              <a:t> </a:t>
            </a:r>
            <a:r>
              <a:rPr lang="en-US" sz="2700" dirty="0" err="1" smtClean="0">
                <a:latin typeface="Kruti Dev 016" pitchFamily="2" charset="0"/>
              </a:rPr>
              <a:t>fuokZpdksa</a:t>
            </a:r>
            <a:r>
              <a:rPr lang="en-US" sz="2700" dirty="0" smtClean="0">
                <a:latin typeface="Kruti Dev 016" pitchFamily="2" charset="0"/>
              </a:rPr>
              <a:t> dh </a:t>
            </a:r>
            <a:r>
              <a:rPr lang="en-US" sz="2700" dirty="0" err="1" smtClean="0">
                <a:latin typeface="Kruti Dev 016" pitchFamily="2" charset="0"/>
              </a:rPr>
              <a:t>lwph</a:t>
            </a:r>
            <a:r>
              <a:rPr lang="en-US" sz="2700" dirty="0" smtClean="0">
                <a:latin typeface="Kruti Dev 016" pitchFamily="2" charset="0"/>
              </a:rPr>
              <a:t> </a:t>
            </a:r>
            <a:r>
              <a:rPr lang="en-US" sz="2700" dirty="0" err="1" smtClean="0">
                <a:latin typeface="Kruti Dev 016" pitchFamily="2" charset="0"/>
              </a:rPr>
              <a:t>ihBklhu</a:t>
            </a:r>
            <a:r>
              <a:rPr lang="en-US" sz="2700" dirty="0" smtClean="0">
                <a:latin typeface="Kruti Dev 016" pitchFamily="2" charset="0"/>
              </a:rPr>
              <a:t> </a:t>
            </a:r>
            <a:r>
              <a:rPr lang="en-US" sz="2700" dirty="0" err="1" smtClean="0">
                <a:latin typeface="Kruti Dev 016" pitchFamily="2" charset="0"/>
              </a:rPr>
              <a:t>inkf</a:t>
            </a:r>
            <a:r>
              <a:rPr lang="en-US" sz="2700" dirty="0" smtClean="0">
                <a:latin typeface="Kruti Dev 016" pitchFamily="2" charset="0"/>
              </a:rPr>
              <a:t>/</a:t>
            </a:r>
            <a:r>
              <a:rPr lang="en-US" sz="2700" dirty="0" err="1" smtClean="0">
                <a:latin typeface="Kruti Dev 016" pitchFamily="2" charset="0"/>
              </a:rPr>
              <a:t>kdkjh</a:t>
            </a:r>
            <a:r>
              <a:rPr lang="en-US" sz="2700" dirty="0" smtClean="0">
                <a:latin typeface="Kruti Dev 016" pitchFamily="2" charset="0"/>
              </a:rPr>
              <a:t> }</a:t>
            </a:r>
            <a:r>
              <a:rPr lang="en-US" sz="2700" dirty="0" err="1" smtClean="0">
                <a:latin typeface="Kruti Dev 016" pitchFamily="2" charset="0"/>
              </a:rPr>
              <a:t>kjk</a:t>
            </a:r>
            <a:r>
              <a:rPr lang="en-US" sz="2700" dirty="0" smtClean="0">
                <a:latin typeface="Kruti Dev 016" pitchFamily="2" charset="0"/>
              </a:rPr>
              <a:t> iz:i&amp;</a:t>
            </a:r>
            <a:r>
              <a:rPr lang="en-US" sz="2000" dirty="0" smtClean="0">
                <a:latin typeface="Times New Roman" pitchFamily="18" charset="0"/>
                <a:cs typeface="Times New Roman" pitchFamily="18" charset="0"/>
              </a:rPr>
              <a:t>14A</a:t>
            </a:r>
            <a:r>
              <a:rPr lang="en-US" sz="2700" dirty="0" smtClean="0"/>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vfHkfyf</a:t>
            </a:r>
            <a:r>
              <a:rPr lang="en-US" sz="2700" dirty="0" smtClean="0">
                <a:latin typeface="Kruti Dev 016" pitchFamily="2" charset="0"/>
              </a:rPr>
              <a:t>[</a:t>
            </a:r>
            <a:r>
              <a:rPr lang="en-US" sz="2700" dirty="0" err="1" smtClean="0">
                <a:latin typeface="Kruti Dev 016" pitchFamily="2" charset="0"/>
              </a:rPr>
              <a:t>kr</a:t>
            </a:r>
            <a:r>
              <a:rPr lang="en-US" sz="2700" dirty="0" smtClean="0">
                <a:latin typeface="Kruti Dev 016" pitchFamily="2" charset="0"/>
              </a:rPr>
              <a:t> dh </a:t>
            </a:r>
            <a:r>
              <a:rPr lang="en-US" sz="2700" dirty="0" err="1" smtClean="0">
                <a:latin typeface="Kruti Dev 016" pitchFamily="2" charset="0"/>
              </a:rPr>
              <a:t>tk;sxhA</a:t>
            </a:r>
            <a:r>
              <a:rPr lang="en-US" sz="2700" dirty="0" smtClean="0">
                <a:latin typeface="Kruti Dev 016" pitchFamily="2" charset="0"/>
              </a:rPr>
              <a:t> </a:t>
            </a:r>
            <a:r>
              <a:rPr lang="en-US" b="1" dirty="0" smtClean="0">
                <a:solidFill>
                  <a:srgbClr val="FF0000"/>
                </a:solidFill>
                <a:latin typeface="Times New Roman" pitchFamily="18" charset="0"/>
                <a:cs typeface="Times New Roman" pitchFamily="18" charset="0"/>
              </a:rPr>
              <a:t>[Conduct of Elections Rules, 1961 Rule-40(2)]</a:t>
            </a:r>
            <a:endParaRPr lang="en-US" sz="2700" dirty="0" smtClean="0">
              <a:latin typeface="Kruti Dev 016" pitchFamily="2" charset="0"/>
            </a:endParaRPr>
          </a:p>
        </p:txBody>
      </p:sp>
      <p:sp>
        <p:nvSpPr>
          <p:cNvPr id="6" name="Footer Placeholder 5"/>
          <p:cNvSpPr>
            <a:spLocks noGrp="1"/>
          </p:cNvSpPr>
          <p:nvPr>
            <p:ph type="ftr" sz="quarter" idx="11"/>
          </p:nvPr>
        </p:nvSpPr>
        <p:spPr>
          <a:xfrm>
            <a:off x="7359429" y="6324600"/>
            <a:ext cx="2546571" cy="365125"/>
          </a:xfrm>
        </p:spPr>
        <p:txBody>
          <a:bodyPr/>
          <a:lstStyle/>
          <a:p>
            <a:r>
              <a:rPr lang="en-US" sz="1400" dirty="0" smtClean="0">
                <a:latin typeface="Times New Roman" pitchFamily="18" charset="0"/>
                <a:cs typeface="Times New Roman" pitchFamily="18" charset="0"/>
              </a:rPr>
              <a:t>12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7831" y="1249330"/>
            <a:ext cx="8832524" cy="4555093"/>
          </a:xfrm>
          <a:prstGeom prst="rect">
            <a:avLst/>
          </a:prstGeom>
          <a:noFill/>
        </p:spPr>
        <p:txBody>
          <a:bodyPr wrap="square" rtlCol="0">
            <a:spAutoFit/>
          </a:bodyPr>
          <a:lstStyle/>
          <a:p>
            <a:pPr marL="468313" indent="-468313" algn="just">
              <a:spcBef>
                <a:spcPts val="300"/>
              </a:spcBef>
              <a:spcAft>
                <a:spcPts val="300"/>
              </a:spcAft>
              <a:buFont typeface="Wingdings" pitchFamily="2" charset="2"/>
              <a:buChar char="v"/>
            </a:pPr>
            <a:r>
              <a:rPr lang="en-US" sz="2700" dirty="0" err="1" smtClean="0">
                <a:latin typeface="Kruti Dev 016" pitchFamily="2" charset="0"/>
              </a:rPr>
              <a:t>jkT</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lHkh</a:t>
            </a:r>
            <a:r>
              <a:rPr lang="en-US" sz="2700" dirty="0" smtClean="0">
                <a:latin typeface="Kruti Dev 016" pitchFamily="2" charset="0"/>
              </a:rPr>
              <a:t> </a:t>
            </a: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dsUnz</a:t>
            </a:r>
            <a:r>
              <a:rPr lang="en-US" sz="2700" dirty="0" smtClean="0">
                <a:latin typeface="Kruti Dev 016" pitchFamily="2" charset="0"/>
              </a:rPr>
              <a:t> </a:t>
            </a:r>
            <a:r>
              <a:rPr lang="en-US" sz="2700" dirty="0" err="1" smtClean="0">
                <a:latin typeface="Kruti Dev 016" pitchFamily="2" charset="0"/>
              </a:rPr>
              <a:t>Hkw&amp;ry</a:t>
            </a:r>
            <a:r>
              <a:rPr lang="en-US" sz="2700" dirty="0" smtClean="0">
                <a:latin typeface="Kruti Dev 016" pitchFamily="2" charset="0"/>
              </a:rPr>
              <a:t> </a:t>
            </a:r>
            <a:r>
              <a:rPr lang="en-US" sz="2000" dirty="0" smtClean="0">
                <a:latin typeface="Times New Roman" pitchFamily="18" charset="0"/>
                <a:cs typeface="Times New Roman" pitchFamily="18" charset="0"/>
              </a:rPr>
              <a:t>(Ground Floor) </a:t>
            </a:r>
            <a:r>
              <a:rPr lang="en-US" sz="2700" dirty="0" err="1" smtClean="0">
                <a:latin typeface="Kruti Dev 016" pitchFamily="2" charset="0"/>
              </a:rPr>
              <a:t>ij</a:t>
            </a:r>
            <a:r>
              <a:rPr lang="en-US" sz="2700" dirty="0" smtClean="0">
                <a:latin typeface="Kruti Dev 016" pitchFamily="2" charset="0"/>
              </a:rPr>
              <a:t> </a:t>
            </a:r>
            <a:r>
              <a:rPr lang="en-US" sz="2700" dirty="0" err="1" smtClean="0">
                <a:latin typeface="Kruti Dev 016" pitchFamily="2" charset="0"/>
              </a:rPr>
              <a:t>vofLFkr</a:t>
            </a:r>
            <a:r>
              <a:rPr lang="en-US" sz="2700" dirty="0" smtClean="0">
                <a:latin typeface="Kruti Dev 016" pitchFamily="2" charset="0"/>
              </a:rPr>
              <a:t> </a:t>
            </a:r>
            <a:r>
              <a:rPr lang="en-US" sz="2700" dirty="0" err="1" smtClean="0">
                <a:latin typeface="Kruti Dev 016" pitchFamily="2" charset="0"/>
              </a:rPr>
              <a:t>gksukA</a:t>
            </a:r>
            <a:endParaRPr lang="en-US" sz="2700" dirty="0" smtClean="0">
              <a:latin typeface="Kruti Dev 016" pitchFamily="2" charset="0"/>
            </a:endParaRPr>
          </a:p>
          <a:p>
            <a:pPr marL="468313" indent="-468313" algn="just">
              <a:spcBef>
                <a:spcPts val="300"/>
              </a:spcBef>
              <a:spcAft>
                <a:spcPts val="300"/>
              </a:spcAft>
              <a:buFont typeface="Wingdings" pitchFamily="2" charset="2"/>
              <a:buChar char="v"/>
            </a:pPr>
            <a:r>
              <a:rPr lang="en-US" sz="2700" dirty="0" err="1" smtClean="0">
                <a:latin typeface="Kruti Dev 016" pitchFamily="2" charset="0"/>
              </a:rPr>
              <a:t>Hkkjr</a:t>
            </a:r>
            <a:r>
              <a:rPr lang="en-US" sz="2700" dirty="0" smtClean="0">
                <a:latin typeface="Kruti Dev 016" pitchFamily="2" charset="0"/>
              </a:rPr>
              <a:t> </a:t>
            </a:r>
            <a:r>
              <a:rPr lang="en-US" sz="2700" dirty="0" err="1" smtClean="0">
                <a:latin typeface="Kruti Dev 016" pitchFamily="2" charset="0"/>
              </a:rPr>
              <a:t>fuokZpu</a:t>
            </a:r>
            <a:r>
              <a:rPr lang="en-US" sz="2700" dirty="0" smtClean="0">
                <a:latin typeface="Kruti Dev 016" pitchFamily="2" charset="0"/>
              </a:rPr>
              <a:t> </a:t>
            </a:r>
            <a:r>
              <a:rPr lang="en-US" sz="2700" dirty="0" err="1" smtClean="0">
                <a:latin typeface="Kruti Dev 016" pitchFamily="2" charset="0"/>
              </a:rPr>
              <a:t>vk;ksx</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funs’kkuqlkj</a:t>
            </a:r>
            <a:r>
              <a:rPr lang="en-US" sz="2700" dirty="0" smtClean="0">
                <a:latin typeface="Kruti Dev 016" pitchFamily="2" charset="0"/>
              </a:rPr>
              <a:t> </a:t>
            </a:r>
            <a:r>
              <a:rPr lang="en-US" sz="2700" dirty="0" err="1" smtClean="0">
                <a:latin typeface="Kruti Dev 016" pitchFamily="2" charset="0"/>
              </a:rPr>
              <a:t>lHkh</a:t>
            </a:r>
            <a:r>
              <a:rPr lang="en-US" sz="2700" dirty="0" smtClean="0">
                <a:latin typeface="Kruti Dev 016" pitchFamily="2" charset="0"/>
              </a:rPr>
              <a:t> </a:t>
            </a: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dsUnzksa</a:t>
            </a:r>
            <a:r>
              <a:rPr lang="en-US" sz="2700" dirty="0" smtClean="0">
                <a:latin typeface="Kruti Dev 016" pitchFamily="2" charset="0"/>
              </a:rPr>
              <a:t> </a:t>
            </a:r>
            <a:r>
              <a:rPr lang="en-US" sz="2700" dirty="0" err="1" smtClean="0">
                <a:latin typeface="Kruti Dev 016" pitchFamily="2" charset="0"/>
              </a:rPr>
              <a:t>ij</a:t>
            </a:r>
            <a:r>
              <a:rPr lang="en-US" sz="2700" dirty="0" smtClean="0">
                <a:latin typeface="Kruti Dev 016" pitchFamily="2" charset="0"/>
              </a:rPr>
              <a:t> </a:t>
            </a:r>
            <a:r>
              <a:rPr lang="en-US" sz="2700" dirty="0" err="1" smtClean="0">
                <a:latin typeface="Kruti Dev 016" pitchFamily="2" charset="0"/>
              </a:rPr>
              <a:t>lqfuf’pr</a:t>
            </a:r>
            <a:r>
              <a:rPr lang="en-US" sz="2700" dirty="0" smtClean="0">
                <a:latin typeface="Kruti Dev 016" pitchFamily="2" charset="0"/>
              </a:rPr>
              <a:t> </a:t>
            </a:r>
            <a:r>
              <a:rPr lang="en-US" sz="2700" dirty="0" err="1" smtClean="0">
                <a:latin typeface="Kruti Dev 016" pitchFamily="2" charset="0"/>
              </a:rPr>
              <a:t>U;wure</a:t>
            </a:r>
            <a:r>
              <a:rPr lang="en-US" sz="2700" dirty="0" smtClean="0">
                <a:latin typeface="Kruti Dev 016" pitchFamily="2" charset="0"/>
              </a:rPr>
              <a:t> </a:t>
            </a:r>
            <a:r>
              <a:rPr lang="en-US" sz="2700" dirty="0" err="1" smtClean="0">
                <a:latin typeface="Kruti Dev 016" pitchFamily="2" charset="0"/>
              </a:rPr>
              <a:t>lqfo</a:t>
            </a:r>
            <a:r>
              <a:rPr lang="en-US" sz="2700" dirty="0" smtClean="0">
                <a:latin typeface="Kruti Dev 016" pitchFamily="2" charset="0"/>
              </a:rPr>
              <a:t>/</a:t>
            </a:r>
            <a:r>
              <a:rPr lang="en-US" sz="2700" dirty="0" err="1" smtClean="0">
                <a:latin typeface="Kruti Dev 016" pitchFamily="2" charset="0"/>
              </a:rPr>
              <a:t>kk</a:t>
            </a:r>
            <a:r>
              <a:rPr lang="en-US" sz="2700" dirty="0" smtClean="0">
                <a:latin typeface="Kruti Dev 016" pitchFamily="2" charset="0"/>
              </a:rPr>
              <a:t> </a:t>
            </a:r>
            <a:r>
              <a:rPr lang="en-US" sz="2000" dirty="0" smtClean="0">
                <a:latin typeface="Times New Roman" pitchFamily="18" charset="0"/>
                <a:cs typeface="Times New Roman" pitchFamily="18" charset="0"/>
              </a:rPr>
              <a:t>(AMF) - </a:t>
            </a:r>
            <a:r>
              <a:rPr lang="en-US" sz="2700" dirty="0" err="1" smtClean="0">
                <a:latin typeface="Kruti Dev 016" pitchFamily="2" charset="0"/>
              </a:rPr>
              <a:t>jSEi</a:t>
            </a:r>
            <a:r>
              <a:rPr lang="en-US" sz="2700" dirty="0" smtClean="0">
                <a:latin typeface="Kruti Dev 016" pitchFamily="2" charset="0"/>
              </a:rPr>
              <a:t>] </a:t>
            </a:r>
            <a:r>
              <a:rPr lang="en-US" sz="2700" dirty="0" err="1" smtClean="0">
                <a:latin typeface="Kruti Dev 016" pitchFamily="2" charset="0"/>
              </a:rPr>
              <a:t>is;ty</a:t>
            </a:r>
            <a:r>
              <a:rPr lang="en-US" sz="2700" dirty="0" smtClean="0">
                <a:latin typeface="Kruti Dev 016" pitchFamily="2" charset="0"/>
              </a:rPr>
              <a:t>] ‘</a:t>
            </a:r>
            <a:r>
              <a:rPr lang="en-US" sz="2700" dirty="0" err="1" smtClean="0">
                <a:latin typeface="Kruti Dev 016" pitchFamily="2" charset="0"/>
              </a:rPr>
              <a:t>ksM</a:t>
            </a:r>
            <a:r>
              <a:rPr lang="en-US" sz="2700" dirty="0" smtClean="0">
                <a:latin typeface="Kruti Dev 016" pitchFamily="2" charset="0"/>
              </a:rPr>
              <a:t>] </a:t>
            </a:r>
            <a:r>
              <a:rPr lang="en-US" sz="2400" dirty="0" smtClean="0">
                <a:latin typeface="Times New Roman" pitchFamily="18" charset="0"/>
                <a:cs typeface="Times New Roman" pitchFamily="18" charset="0"/>
              </a:rPr>
              <a:t>Signage,</a:t>
            </a:r>
            <a:r>
              <a:rPr lang="en-US" sz="2700" dirty="0" smtClean="0">
                <a:latin typeface="Kruti Dev 016" pitchFamily="2" charset="0"/>
              </a:rPr>
              <a:t> </a:t>
            </a:r>
            <a:r>
              <a:rPr lang="en-US" sz="2700" dirty="0" err="1" smtClean="0">
                <a:latin typeface="Kruti Dev 016" pitchFamily="2" charset="0"/>
              </a:rPr>
              <a:t>fo|qr</a:t>
            </a:r>
            <a:r>
              <a:rPr lang="en-US" sz="2700" dirty="0" smtClean="0">
                <a:latin typeface="Kruti Dev 016" pitchFamily="2" charset="0"/>
              </a:rPr>
              <a:t> </a:t>
            </a:r>
            <a:r>
              <a:rPr lang="en-US" sz="2700" dirty="0" err="1" smtClean="0">
                <a:latin typeface="Kruti Dev 016" pitchFamily="2" charset="0"/>
              </a:rPr>
              <a:t>O;oLFkk</a:t>
            </a:r>
            <a:r>
              <a:rPr lang="en-US" sz="2700" dirty="0" smtClean="0">
                <a:latin typeface="Kruti Dev 016" pitchFamily="2" charset="0"/>
              </a:rPr>
              <a:t>] </a:t>
            </a:r>
            <a:r>
              <a:rPr lang="en-US" sz="2700" dirty="0" err="1" smtClean="0">
                <a:latin typeface="Kruti Dev 016" pitchFamily="2" charset="0"/>
              </a:rPr>
              <a:t>lM+d</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kkSpky</a:t>
            </a:r>
            <a:r>
              <a:rPr lang="en-US" sz="2700" dirty="0" smtClean="0">
                <a:latin typeface="Kruti Dev 016" pitchFamily="2" charset="0"/>
              </a:rPr>
              <a:t>; dh </a:t>
            </a:r>
            <a:r>
              <a:rPr lang="en-US" sz="2700" dirty="0" err="1" smtClean="0">
                <a:latin typeface="Kruti Dev 016" pitchFamily="2" charset="0"/>
              </a:rPr>
              <a:t>O;oLFkkA</a:t>
            </a:r>
            <a:endParaRPr lang="en-US" sz="2700" dirty="0" smtClean="0">
              <a:latin typeface="Kruti Dev 016" pitchFamily="2" charset="0"/>
            </a:endParaRPr>
          </a:p>
          <a:p>
            <a:pPr marL="468313" indent="-468313" algn="just">
              <a:spcBef>
                <a:spcPts val="300"/>
              </a:spcBef>
              <a:spcAft>
                <a:spcPts val="300"/>
              </a:spcAft>
              <a:buFont typeface="Wingdings" pitchFamily="2" charset="2"/>
              <a:buChar char="v"/>
            </a:pPr>
            <a:r>
              <a:rPr lang="en-US" sz="2700" dirty="0" err="1" smtClean="0">
                <a:latin typeface="Kruti Dev 016" pitchFamily="2" charset="0"/>
              </a:rPr>
              <a:t>pquko</a:t>
            </a:r>
            <a:r>
              <a:rPr lang="en-US" sz="2700" dirty="0" smtClean="0">
                <a:latin typeface="Kruti Dev 016" pitchFamily="2" charset="0"/>
              </a:rPr>
              <a:t> </a:t>
            </a:r>
            <a:r>
              <a:rPr lang="en-US" sz="2700" dirty="0" err="1" smtClean="0">
                <a:latin typeface="Kruti Dev 016" pitchFamily="2" charset="0"/>
              </a:rPr>
              <a:t>dfeZ;ksa</a:t>
            </a:r>
            <a:r>
              <a:rPr lang="en-US" sz="2700" dirty="0" smtClean="0">
                <a:latin typeface="Kruti Dev 016" pitchFamily="2" charset="0"/>
              </a:rPr>
              <a:t> </a:t>
            </a:r>
            <a:r>
              <a:rPr lang="en-US" sz="2700" dirty="0" err="1" smtClean="0">
                <a:latin typeface="Kruti Dev 016" pitchFamily="2" charset="0"/>
              </a:rPr>
              <a:t>dks</a:t>
            </a:r>
            <a:r>
              <a:rPr lang="en-US" sz="2700" dirty="0" smtClean="0">
                <a:latin typeface="Kruti Dev 016" pitchFamily="2" charset="0"/>
              </a:rPr>
              <a:t> </a:t>
            </a: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fnu</a:t>
            </a:r>
            <a:r>
              <a:rPr lang="en-US" sz="2700" dirty="0" smtClean="0">
                <a:latin typeface="Kruti Dev 016" pitchFamily="2" charset="0"/>
              </a:rPr>
              <a:t> </a:t>
            </a:r>
            <a:r>
              <a:rPr lang="en-US" sz="2200" dirty="0" err="1" smtClean="0">
                <a:latin typeface="Times New Roman" pitchFamily="18" charset="0"/>
                <a:cs typeface="Times New Roman" pitchFamily="18" charset="0"/>
              </a:rPr>
              <a:t>PwDs</a:t>
            </a:r>
            <a:r>
              <a:rPr lang="en-US" sz="2200" dirty="0" smtClean="0">
                <a:latin typeface="Times New Roman" pitchFamily="18" charset="0"/>
                <a:cs typeface="Times New Roman" pitchFamily="18" charset="0"/>
              </a:rPr>
              <a:t> </a:t>
            </a:r>
            <a:r>
              <a:rPr lang="en-US" sz="2700" dirty="0" err="1" smtClean="0">
                <a:latin typeface="Kruti Dev 016" pitchFamily="2" charset="0"/>
              </a:rPr>
              <a:t>fuokZpdksa</a:t>
            </a:r>
            <a:r>
              <a:rPr lang="en-US" sz="2700" dirty="0" smtClean="0">
                <a:latin typeface="Kruti Dev 016" pitchFamily="2" charset="0"/>
              </a:rPr>
              <a:t> </a:t>
            </a:r>
            <a:r>
              <a:rPr lang="en-US" sz="2700" dirty="0" err="1" smtClean="0">
                <a:latin typeface="Kruti Dev 016" pitchFamily="2" charset="0"/>
              </a:rPr>
              <a:t>dks</a:t>
            </a:r>
            <a:r>
              <a:rPr lang="en-US" sz="2700" dirty="0" smtClean="0">
                <a:latin typeface="Kruti Dev 016" pitchFamily="2" charset="0"/>
              </a:rPr>
              <a:t> </a:t>
            </a:r>
            <a:r>
              <a:rPr lang="en-US" sz="2700" dirty="0" err="1" smtClean="0">
                <a:latin typeface="Kruti Dev 016" pitchFamily="2" charset="0"/>
              </a:rPr>
              <a:t>izkFkfedrk</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vk</a:t>
            </a:r>
            <a:r>
              <a:rPr lang="en-US" sz="2700" dirty="0" smtClean="0">
                <a:latin typeface="Kruti Dev 016" pitchFamily="2" charset="0"/>
              </a:rPr>
              <a:t>/</a:t>
            </a:r>
            <a:r>
              <a:rPr lang="en-US" sz="2700" dirty="0" err="1" smtClean="0">
                <a:latin typeface="Kruti Dev 016" pitchFamily="2" charset="0"/>
              </a:rPr>
              <a:t>kkj</a:t>
            </a:r>
            <a:r>
              <a:rPr lang="en-US" sz="2700" dirty="0" smtClean="0">
                <a:latin typeface="Kruti Dev 016" pitchFamily="2" charset="0"/>
              </a:rPr>
              <a:t> </a:t>
            </a:r>
            <a:r>
              <a:rPr lang="en-US" sz="2700" dirty="0" err="1" smtClean="0">
                <a:latin typeface="Kruti Dev 016" pitchFamily="2" charset="0"/>
              </a:rPr>
              <a:t>ij</a:t>
            </a:r>
            <a:r>
              <a:rPr lang="en-US" sz="2700" dirty="0" smtClean="0">
                <a:latin typeface="Kruti Dev 016" pitchFamily="2" charset="0"/>
              </a:rPr>
              <a:t> </a:t>
            </a: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djus</a:t>
            </a:r>
            <a:r>
              <a:rPr lang="en-US" sz="2700" dirty="0" smtClean="0">
                <a:latin typeface="Kruti Dev 016" pitchFamily="2" charset="0"/>
              </a:rPr>
              <a:t> dh </a:t>
            </a:r>
            <a:r>
              <a:rPr lang="en-US" sz="2700" dirty="0" err="1" smtClean="0">
                <a:latin typeface="Kruti Dev 016" pitchFamily="2" charset="0"/>
              </a:rPr>
              <a:t>lqfo</a:t>
            </a:r>
            <a:r>
              <a:rPr lang="en-US" sz="2700" dirty="0" smtClean="0">
                <a:latin typeface="Kruti Dev 016" pitchFamily="2" charset="0"/>
              </a:rPr>
              <a:t>/</a:t>
            </a:r>
            <a:r>
              <a:rPr lang="en-US" sz="2700" dirty="0" err="1" smtClean="0">
                <a:latin typeface="Kruti Dev 016" pitchFamily="2" charset="0"/>
              </a:rPr>
              <a:t>kk</a:t>
            </a:r>
            <a:r>
              <a:rPr lang="en-US" sz="2700" dirty="0" smtClean="0">
                <a:latin typeface="Kruti Dev 016" pitchFamily="2" charset="0"/>
              </a:rPr>
              <a:t> </a:t>
            </a:r>
            <a:r>
              <a:rPr lang="en-US" sz="2700" dirty="0" err="1" smtClean="0">
                <a:latin typeface="Kruti Dev 016" pitchFamily="2" charset="0"/>
              </a:rPr>
              <a:t>nsus</a:t>
            </a:r>
            <a:r>
              <a:rPr lang="en-US" sz="2700" dirty="0" smtClean="0">
                <a:latin typeface="Kruti Dev 016" pitchFamily="2" charset="0"/>
              </a:rPr>
              <a:t> </a:t>
            </a:r>
            <a:r>
              <a:rPr lang="en-US" sz="2700" dirty="0" err="1" smtClean="0">
                <a:latin typeface="Kruti Dev 016" pitchFamily="2" charset="0"/>
              </a:rPr>
              <a:t>dk</a:t>
            </a:r>
            <a:r>
              <a:rPr lang="en-US" sz="2700" dirty="0" smtClean="0">
                <a:latin typeface="Kruti Dev 016" pitchFamily="2" charset="0"/>
              </a:rPr>
              <a:t> </a:t>
            </a:r>
            <a:r>
              <a:rPr lang="en-US" sz="2700" dirty="0" err="1" smtClean="0">
                <a:latin typeface="Kruti Dev 016" pitchFamily="2" charset="0"/>
              </a:rPr>
              <a:t>funs’kA</a:t>
            </a:r>
            <a:endParaRPr lang="en-US" sz="2700" dirty="0" smtClean="0">
              <a:latin typeface="Kruti Dev 016" pitchFamily="2" charset="0"/>
            </a:endParaRPr>
          </a:p>
          <a:p>
            <a:pPr marL="468313" indent="-468313" algn="just">
              <a:spcBef>
                <a:spcPts val="300"/>
              </a:spcBef>
              <a:spcAft>
                <a:spcPts val="300"/>
              </a:spcAft>
              <a:buFont typeface="Wingdings" pitchFamily="2" charset="2"/>
              <a:buChar char="v"/>
            </a:pPr>
            <a:r>
              <a:rPr lang="en-US" sz="2700" dirty="0" err="1" smtClean="0">
                <a:latin typeface="Kruti Dev 016" pitchFamily="2" charset="0"/>
              </a:rPr>
              <a:t>n`f”Vckf</a:t>
            </a:r>
            <a:r>
              <a:rPr lang="en-US" sz="2700" dirty="0" smtClean="0">
                <a:latin typeface="Kruti Dev 016" pitchFamily="2" charset="0"/>
              </a:rPr>
              <a:t>/</a:t>
            </a:r>
            <a:r>
              <a:rPr lang="en-US" sz="2700" dirty="0" err="1" smtClean="0">
                <a:latin typeface="Kruti Dev 016" pitchFamily="2" charset="0"/>
              </a:rPr>
              <a:t>kr</a:t>
            </a:r>
            <a:r>
              <a:rPr lang="en-US" sz="2700" dirty="0" smtClean="0">
                <a:latin typeface="Kruti Dev 016" pitchFamily="2" charset="0"/>
              </a:rPr>
              <a:t> </a:t>
            </a:r>
            <a:r>
              <a:rPr lang="en-US" sz="2200" dirty="0" err="1" smtClean="0">
                <a:latin typeface="Times New Roman" pitchFamily="18" charset="0"/>
                <a:cs typeface="Times New Roman" pitchFamily="18" charset="0"/>
              </a:rPr>
              <a:t>PwDs</a:t>
            </a:r>
            <a:r>
              <a:rPr lang="en-US" sz="2200" dirty="0" smtClean="0">
                <a:latin typeface="Times New Roman" pitchFamily="18" charset="0"/>
                <a:cs typeface="Times New Roman" pitchFamily="18" charset="0"/>
              </a:rPr>
              <a:t> </a:t>
            </a:r>
            <a:r>
              <a:rPr lang="en-US" sz="2700" dirty="0" err="1" smtClean="0">
                <a:latin typeface="Kruti Dev 016" pitchFamily="2" charset="0"/>
              </a:rPr>
              <a:t>fuokZpdkas</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fy</a:t>
            </a:r>
            <a:r>
              <a:rPr lang="en-US" sz="2700" dirty="0" smtClean="0">
                <a:latin typeface="Kruti Dev 016" pitchFamily="2" charset="0"/>
              </a:rPr>
              <a:t>, </a:t>
            </a:r>
            <a:r>
              <a:rPr lang="en-US" sz="2200" dirty="0" smtClean="0">
                <a:latin typeface="Times New Roman" pitchFamily="18" charset="0"/>
                <a:cs typeface="Times New Roman" pitchFamily="18" charset="0"/>
              </a:rPr>
              <a:t>EVM </a:t>
            </a:r>
            <a:r>
              <a:rPr lang="en-US" sz="2700" dirty="0" err="1" smtClean="0">
                <a:latin typeface="Kruti Dev 016" pitchFamily="2" charset="0"/>
              </a:rPr>
              <a:t>e’khu</a:t>
            </a:r>
            <a:r>
              <a:rPr lang="en-US" sz="2700" dirty="0" smtClean="0">
                <a:latin typeface="Kruti Dev 016" pitchFamily="2" charset="0"/>
              </a:rPr>
              <a:t> </a:t>
            </a:r>
            <a:r>
              <a:rPr lang="en-US" sz="2200" dirty="0" smtClean="0">
                <a:latin typeface="Times New Roman" pitchFamily="18" charset="0"/>
                <a:cs typeface="Times New Roman" pitchFamily="18" charset="0"/>
              </a:rPr>
              <a:t>(BU) </a:t>
            </a:r>
            <a:r>
              <a:rPr lang="en-US" sz="2700" dirty="0" err="1" smtClean="0">
                <a:latin typeface="Kruti Dev 016" pitchFamily="2" charset="0"/>
              </a:rPr>
              <a:t>ij</a:t>
            </a:r>
            <a:r>
              <a:rPr lang="en-US" sz="2700" dirty="0" smtClean="0">
                <a:latin typeface="Kruti Dev 016" pitchFamily="2" charset="0"/>
              </a:rPr>
              <a:t> </a:t>
            </a:r>
            <a:r>
              <a:rPr lang="en-US" sz="2700" dirty="0" err="1" smtClean="0">
                <a:latin typeface="Kruti Dev 016" pitchFamily="2" charset="0"/>
              </a:rPr>
              <a:t>czsy</a:t>
            </a:r>
            <a:r>
              <a:rPr lang="en-US" sz="2700" dirty="0" smtClean="0">
                <a:latin typeface="Kruti Dev 016" pitchFamily="2" charset="0"/>
              </a:rPr>
              <a:t> </a:t>
            </a:r>
            <a:r>
              <a:rPr lang="en-US" sz="2700" dirty="0" err="1" smtClean="0">
                <a:latin typeface="Kruti Dev 016" pitchFamily="2" charset="0"/>
              </a:rPr>
              <a:t>fyfi</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lgk;rk</a:t>
            </a:r>
            <a:r>
              <a:rPr lang="en-US" sz="2700" dirty="0" smtClean="0">
                <a:latin typeface="Kruti Dev 016" pitchFamily="2" charset="0"/>
              </a:rPr>
              <a:t> </a:t>
            </a:r>
            <a:r>
              <a:rPr lang="en-US" sz="2700" dirty="0" err="1" smtClean="0">
                <a:latin typeface="Kruti Dev 016" pitchFamily="2" charset="0"/>
              </a:rPr>
              <a:t>ls</a:t>
            </a:r>
            <a:r>
              <a:rPr lang="en-US" sz="2700" dirty="0" smtClean="0">
                <a:latin typeface="Kruti Dev 016" pitchFamily="2" charset="0"/>
              </a:rPr>
              <a:t> </a:t>
            </a: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djus</a:t>
            </a:r>
            <a:r>
              <a:rPr lang="en-US" sz="2700" dirty="0" smtClean="0">
                <a:latin typeface="Kruti Dev 016" pitchFamily="2" charset="0"/>
              </a:rPr>
              <a:t> dh </a:t>
            </a:r>
            <a:r>
              <a:rPr lang="en-US" sz="2700" dirty="0" err="1" smtClean="0">
                <a:latin typeface="Kruti Dev 016" pitchFamily="2" charset="0"/>
              </a:rPr>
              <a:t>lqfo</a:t>
            </a:r>
            <a:r>
              <a:rPr lang="en-US" sz="2700" dirty="0" smtClean="0">
                <a:latin typeface="Kruti Dev 016" pitchFamily="2" charset="0"/>
              </a:rPr>
              <a:t>/</a:t>
            </a:r>
            <a:r>
              <a:rPr lang="en-US" sz="2700" dirty="0" err="1" smtClean="0">
                <a:latin typeface="Kruti Dev 016" pitchFamily="2" charset="0"/>
              </a:rPr>
              <a:t>kk</a:t>
            </a:r>
            <a:r>
              <a:rPr lang="en-US" sz="2700" dirty="0" smtClean="0">
                <a:latin typeface="Kruti Dev 016" pitchFamily="2" charset="0"/>
              </a:rPr>
              <a:t> </a:t>
            </a:r>
            <a:r>
              <a:rPr lang="en-US" sz="2700" dirty="0" err="1" smtClean="0">
                <a:latin typeface="Kruti Dev 016" pitchFamily="2" charset="0"/>
              </a:rPr>
              <a:t>miyC</a:t>
            </a:r>
            <a:r>
              <a:rPr lang="en-US" sz="2700" dirty="0" smtClean="0">
                <a:latin typeface="Kruti Dev 016" pitchFamily="2" charset="0"/>
              </a:rPr>
              <a:t>/kA</a:t>
            </a:r>
          </a:p>
          <a:p>
            <a:pPr marL="468313" indent="-468313" algn="just">
              <a:spcBef>
                <a:spcPts val="300"/>
              </a:spcBef>
              <a:spcAft>
                <a:spcPts val="300"/>
              </a:spcAft>
              <a:buFont typeface="Wingdings" pitchFamily="2" charset="2"/>
              <a:buChar char="v"/>
            </a:pPr>
            <a:r>
              <a:rPr lang="en-US" sz="2700" dirty="0" err="1" smtClean="0">
                <a:latin typeface="Kruti Dev 016" pitchFamily="2" charset="0"/>
              </a:rPr>
              <a:t>lHkh</a:t>
            </a:r>
            <a:r>
              <a:rPr lang="en-US" sz="2700" dirty="0" smtClean="0">
                <a:latin typeface="Kruti Dev 016" pitchFamily="2" charset="0"/>
              </a:rPr>
              <a:t> </a:t>
            </a: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dsUnzksa</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ihBklhu</a:t>
            </a:r>
            <a:r>
              <a:rPr lang="en-US" sz="2700" dirty="0" smtClean="0">
                <a:latin typeface="Kruti Dev 016" pitchFamily="2" charset="0"/>
              </a:rPr>
              <a:t> </a:t>
            </a:r>
            <a:r>
              <a:rPr lang="en-US" sz="2700" dirty="0" err="1" smtClean="0">
                <a:latin typeface="Kruti Dev 016" pitchFamily="2" charset="0"/>
              </a:rPr>
              <a:t>inkf</a:t>
            </a:r>
            <a:r>
              <a:rPr lang="en-US" sz="2700" dirty="0" smtClean="0">
                <a:latin typeface="Kruti Dev 016" pitchFamily="2" charset="0"/>
              </a:rPr>
              <a:t>/</a:t>
            </a:r>
            <a:r>
              <a:rPr lang="en-US" sz="2700" dirty="0" err="1" smtClean="0">
                <a:latin typeface="Kruti Dev 016" pitchFamily="2" charset="0"/>
              </a:rPr>
              <a:t>kdkfj;ksa</a:t>
            </a:r>
            <a:r>
              <a:rPr lang="en-US" sz="2700" dirty="0" smtClean="0">
                <a:latin typeface="Kruti Dev 016" pitchFamily="2" charset="0"/>
              </a:rPr>
              <a:t> </a:t>
            </a:r>
            <a:r>
              <a:rPr lang="en-US" sz="2700" dirty="0" err="1" smtClean="0">
                <a:latin typeface="Kruti Dev 016" pitchFamily="2" charset="0"/>
              </a:rPr>
              <a:t>dks</a:t>
            </a:r>
            <a:r>
              <a:rPr lang="en-US" sz="2700" dirty="0" smtClean="0">
                <a:latin typeface="Kruti Dev 016" pitchFamily="2" charset="0"/>
              </a:rPr>
              <a:t> </a:t>
            </a:r>
            <a:r>
              <a:rPr lang="en-US" sz="2700" dirty="0" err="1" smtClean="0">
                <a:latin typeface="Kruti Dev 016" pitchFamily="2" charset="0"/>
              </a:rPr>
              <a:t>ernku</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fnu</a:t>
            </a:r>
            <a:r>
              <a:rPr lang="en-US" sz="2700" dirty="0" smtClean="0">
                <a:latin typeface="Kruti Dev 016" pitchFamily="2" charset="0"/>
              </a:rPr>
              <a:t> </a:t>
            </a:r>
            <a:r>
              <a:rPr lang="en-US" sz="2700" dirty="0" err="1" smtClean="0">
                <a:latin typeface="Kruti Dev 016" pitchFamily="2" charset="0"/>
              </a:rPr>
              <a:t>n`f”Vckf</a:t>
            </a:r>
            <a:r>
              <a:rPr lang="en-US" sz="2700" dirty="0" smtClean="0">
                <a:latin typeface="Kruti Dev 016" pitchFamily="2" charset="0"/>
              </a:rPr>
              <a:t>/</a:t>
            </a:r>
            <a:r>
              <a:rPr lang="en-US" sz="2700" dirty="0" err="1" smtClean="0">
                <a:latin typeface="Kruti Dev 016" pitchFamily="2" charset="0"/>
              </a:rPr>
              <a:t>kr</a:t>
            </a:r>
            <a:r>
              <a:rPr lang="en-US" sz="2700" dirty="0" smtClean="0">
                <a:latin typeface="Kruti Dev 016" pitchFamily="2" charset="0"/>
              </a:rPr>
              <a:t> </a:t>
            </a:r>
            <a:r>
              <a:rPr lang="en-US" sz="2700" dirty="0" err="1" smtClean="0">
                <a:latin typeface="Kruti Dev 016" pitchFamily="2" charset="0"/>
              </a:rPr>
              <a:t>fuokZpdksa</a:t>
            </a:r>
            <a:r>
              <a:rPr lang="en-US" sz="2700" dirty="0" smtClean="0">
                <a:latin typeface="Kruti Dev 016" pitchFamily="2" charset="0"/>
              </a:rPr>
              <a:t> </a:t>
            </a:r>
            <a:r>
              <a:rPr lang="en-US" sz="2700" dirty="0" err="1" smtClean="0">
                <a:latin typeface="Kruti Dev 016" pitchFamily="2" charset="0"/>
              </a:rPr>
              <a:t>dks</a:t>
            </a:r>
            <a:r>
              <a:rPr lang="en-US" sz="2700" dirty="0" smtClean="0">
                <a:latin typeface="Kruti Dev 016" pitchFamily="2" charset="0"/>
              </a:rPr>
              <a:t> </a:t>
            </a:r>
            <a:r>
              <a:rPr lang="en-US" sz="2700" dirty="0" err="1" smtClean="0">
                <a:latin typeface="Kruti Dev 016" pitchFamily="2" charset="0"/>
              </a:rPr>
              <a:t>miyC</a:t>
            </a:r>
            <a:r>
              <a:rPr lang="en-US" sz="2700" dirty="0" smtClean="0">
                <a:latin typeface="Kruti Dev 016" pitchFamily="2" charset="0"/>
              </a:rPr>
              <a:t>/k </a:t>
            </a:r>
            <a:r>
              <a:rPr lang="en-US" sz="2700" dirty="0" err="1" smtClean="0">
                <a:latin typeface="Kruti Dev 016" pitchFamily="2" charset="0"/>
              </a:rPr>
              <a:t>djkus</a:t>
            </a:r>
            <a:r>
              <a:rPr lang="en-US" sz="2700" dirty="0" smtClean="0">
                <a:latin typeface="Kruti Dev 016" pitchFamily="2" charset="0"/>
              </a:rPr>
              <a:t> </a:t>
            </a:r>
            <a:r>
              <a:rPr lang="en-US" sz="2700" dirty="0" err="1" smtClean="0">
                <a:latin typeface="Kruti Dev 016" pitchFamily="2" charset="0"/>
              </a:rPr>
              <a:t>gsrq</a:t>
            </a:r>
            <a:r>
              <a:rPr lang="en-US" sz="2700" dirty="0" smtClean="0">
                <a:latin typeface="Kruti Dev 016" pitchFamily="2" charset="0"/>
              </a:rPr>
              <a:t> </a:t>
            </a:r>
            <a:r>
              <a:rPr lang="en-US" sz="2700" dirty="0" err="1" smtClean="0">
                <a:latin typeface="Kruti Dev 016" pitchFamily="2" charset="0"/>
              </a:rPr>
              <a:t>cszy</a:t>
            </a:r>
            <a:r>
              <a:rPr lang="en-US" sz="2700" dirty="0" smtClean="0">
                <a:latin typeface="Kruti Dev 016" pitchFamily="2" charset="0"/>
              </a:rPr>
              <a:t> </a:t>
            </a:r>
            <a:r>
              <a:rPr lang="en-US" sz="2700" dirty="0" err="1" smtClean="0">
                <a:latin typeface="Kruti Dev 016" pitchFamily="2" charset="0"/>
              </a:rPr>
              <a:t>fyfi</a:t>
            </a:r>
            <a:r>
              <a:rPr lang="en-US" sz="2700" dirty="0" smtClean="0">
                <a:latin typeface="Kruti Dev 016" pitchFamily="2" charset="0"/>
              </a:rPr>
              <a:t> </a:t>
            </a:r>
            <a:r>
              <a:rPr lang="en-US" sz="2700" dirty="0" err="1" smtClean="0">
                <a:latin typeface="Kruti Dev 016" pitchFamily="2" charset="0"/>
              </a:rPr>
              <a:t>eas</a:t>
            </a:r>
            <a:r>
              <a:rPr lang="en-US" sz="2700" dirty="0" smtClean="0">
                <a:latin typeface="Kruti Dev 016" pitchFamily="2" charset="0"/>
              </a:rPr>
              <a:t> </a:t>
            </a:r>
            <a:r>
              <a:rPr lang="en-US" sz="2700" dirty="0" err="1" smtClean="0">
                <a:latin typeface="Kruti Dev 016" pitchFamily="2" charset="0"/>
              </a:rPr>
              <a:t>eqfnzr</a:t>
            </a:r>
            <a:r>
              <a:rPr lang="en-US" sz="2700" dirty="0" smtClean="0">
                <a:latin typeface="Kruti Dev 016" pitchFamily="2" charset="0"/>
              </a:rPr>
              <a:t> </a:t>
            </a:r>
            <a:r>
              <a:rPr lang="en-US" sz="2200" dirty="0" smtClean="0">
                <a:latin typeface="Times New Roman" pitchFamily="18" charset="0"/>
                <a:cs typeface="Times New Roman" pitchFamily="18" charset="0"/>
              </a:rPr>
              <a:t>Dummy Ballot Papers </a:t>
            </a:r>
            <a:r>
              <a:rPr lang="en-US" sz="2700" dirty="0" err="1" smtClean="0">
                <a:latin typeface="Kruti Dev 016" pitchFamily="2" charset="0"/>
              </a:rPr>
              <a:t>miyC</a:t>
            </a:r>
            <a:r>
              <a:rPr lang="en-US" sz="2700" dirty="0" smtClean="0">
                <a:latin typeface="Kruti Dev 016" pitchFamily="2" charset="0"/>
              </a:rPr>
              <a:t>/k </a:t>
            </a:r>
            <a:r>
              <a:rPr lang="en-US" sz="2700" dirty="0" err="1" smtClean="0">
                <a:latin typeface="Kruti Dev 016" pitchFamily="2" charset="0"/>
              </a:rPr>
              <a:t>jgukA</a:t>
            </a:r>
            <a:endParaRPr lang="en-US" sz="2700" dirty="0" smtClean="0">
              <a:latin typeface="Kruti Dev 016" pitchFamily="2" charset="0"/>
            </a:endParaRPr>
          </a:p>
        </p:txBody>
      </p:sp>
      <p:sp>
        <p:nvSpPr>
          <p:cNvPr id="5" name="Horizontal Scroll 4"/>
          <p:cNvSpPr/>
          <p:nvPr/>
        </p:nvSpPr>
        <p:spPr>
          <a:xfrm>
            <a:off x="1816100" y="152400"/>
            <a:ext cx="6438900" cy="836276"/>
          </a:xfrm>
          <a:prstGeom prst="horizontalScroll">
            <a:avLst>
              <a:gd name="adj" fmla="val 1367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i="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PwDs</a:t>
            </a:r>
            <a:r>
              <a:rPr lang="en-US" sz="3200" i="1" dirty="0" smtClean="0">
                <a:solidFill>
                  <a:srgbClr val="FF0000"/>
                </a:solidFill>
                <a:effectLst>
                  <a:outerShdw blurRad="38100" dist="38100" dir="2700000" algn="tl">
                    <a:srgbClr val="000000">
                      <a:alpha val="43137"/>
                    </a:srgbClr>
                  </a:outerShdw>
                </a:effectLst>
                <a:latin typeface="Kruti Dev 016" pitchFamily="2" charset="0"/>
              </a:rPr>
              <a:t> </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fuokZpdksa</a:t>
            </a:r>
            <a:r>
              <a:rPr lang="en-US" sz="3600" i="1" dirty="0" smtClean="0">
                <a:solidFill>
                  <a:srgbClr val="FF0000"/>
                </a:solidFill>
                <a:effectLst>
                  <a:outerShdw blurRad="38100" dist="38100" dir="2700000" algn="tl">
                    <a:srgbClr val="000000">
                      <a:alpha val="43137"/>
                    </a:srgbClr>
                  </a:outerShdw>
                </a:effectLst>
                <a:latin typeface="Kruti Dev 016" pitchFamily="2" charset="0"/>
              </a:rPr>
              <a:t> </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ds</a:t>
            </a:r>
            <a:r>
              <a:rPr lang="en-US" sz="3600" i="1" dirty="0" smtClean="0">
                <a:solidFill>
                  <a:srgbClr val="FF0000"/>
                </a:solidFill>
                <a:effectLst>
                  <a:outerShdw blurRad="38100" dist="38100" dir="2700000" algn="tl">
                    <a:srgbClr val="000000">
                      <a:alpha val="43137"/>
                    </a:srgbClr>
                  </a:outerShdw>
                </a:effectLst>
                <a:latin typeface="Kruti Dev 016" pitchFamily="2" charset="0"/>
              </a:rPr>
              <a:t> </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fy</a:t>
            </a:r>
            <a:r>
              <a:rPr lang="en-US" sz="3600" i="1" dirty="0" smtClean="0">
                <a:solidFill>
                  <a:srgbClr val="FF0000"/>
                </a:solidFill>
                <a:effectLst>
                  <a:outerShdw blurRad="38100" dist="38100" dir="2700000" algn="tl">
                    <a:srgbClr val="000000">
                      <a:alpha val="43137"/>
                    </a:srgbClr>
                  </a:outerShdw>
                </a:effectLst>
                <a:latin typeface="Kruti Dev 016" pitchFamily="2" charset="0"/>
              </a:rPr>
              <a:t>, </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miyC</a:t>
            </a:r>
            <a:r>
              <a:rPr lang="en-US" sz="3600" i="1" dirty="0" smtClean="0">
                <a:solidFill>
                  <a:srgbClr val="FF0000"/>
                </a:solidFill>
                <a:effectLst>
                  <a:outerShdw blurRad="38100" dist="38100" dir="2700000" algn="tl">
                    <a:srgbClr val="000000">
                      <a:alpha val="43137"/>
                    </a:srgbClr>
                  </a:outerShdw>
                </a:effectLst>
                <a:latin typeface="Kruti Dev 016" pitchFamily="2" charset="0"/>
              </a:rPr>
              <a:t>/k </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lqfo</a:t>
            </a:r>
            <a:r>
              <a:rPr lang="en-US" sz="3600" i="1" dirty="0" smtClean="0">
                <a:solidFill>
                  <a:srgbClr val="FF0000"/>
                </a:solidFill>
                <a:effectLst>
                  <a:outerShdw blurRad="38100" dist="38100" dir="2700000" algn="tl">
                    <a:srgbClr val="000000">
                      <a:alpha val="43137"/>
                    </a:srgbClr>
                  </a:outerShdw>
                </a:effectLst>
                <a:latin typeface="Kruti Dev 016" pitchFamily="2" charset="0"/>
              </a:rPr>
              <a:t>/</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kk</a:t>
            </a:r>
            <a:r>
              <a:rPr lang="en-US" sz="3600" i="1" dirty="0" smtClean="0">
                <a:solidFill>
                  <a:srgbClr val="FF0000"/>
                </a:solidFill>
                <a:effectLst>
                  <a:outerShdw blurRad="38100" dist="38100" dir="2700000" algn="tl">
                    <a:srgbClr val="000000">
                      <a:alpha val="43137"/>
                    </a:srgbClr>
                  </a:outerShdw>
                </a:effectLst>
                <a:latin typeface="Kruti Dev 016" pitchFamily="2" charset="0"/>
              </a:rPr>
              <a:t>,¡</a:t>
            </a:r>
            <a:endParaRPr lang="en-US" sz="3600" i="1" dirty="0">
              <a:solidFill>
                <a:srgbClr val="FF0000"/>
              </a:solidFill>
              <a:effectLst>
                <a:outerShdw blurRad="38100" dist="38100" dir="2700000" algn="tl">
                  <a:srgbClr val="000000">
                    <a:alpha val="43137"/>
                  </a:srgbClr>
                </a:outerShdw>
              </a:effectLst>
            </a:endParaRPr>
          </a:p>
        </p:txBody>
      </p:sp>
      <p:sp>
        <p:nvSpPr>
          <p:cNvPr id="6" name="Oval 5"/>
          <p:cNvSpPr/>
          <p:nvPr/>
        </p:nvSpPr>
        <p:spPr>
          <a:xfrm>
            <a:off x="7979775" y="6036200"/>
            <a:ext cx="1447800" cy="533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b="1" i="1" dirty="0" smtClean="0">
                <a:latin typeface="Times New Roman" pitchFamily="18" charset="0"/>
                <a:cs typeface="Times New Roman" pitchFamily="18" charset="0"/>
              </a:rPr>
              <a:t>Cont….</a:t>
            </a:r>
            <a:endParaRPr lang="en-US" sz="1600" b="1" i="1" dirty="0">
              <a:latin typeface="Times New Roman" pitchFamily="18" charset="0"/>
              <a:cs typeface="Times New Roman" pitchFamily="18" charset="0"/>
            </a:endParaRPr>
          </a:p>
        </p:txBody>
      </p:sp>
      <p:sp>
        <p:nvSpPr>
          <p:cNvPr id="7" name="Footer Placeholder 6"/>
          <p:cNvSpPr>
            <a:spLocks noGrp="1"/>
          </p:cNvSpPr>
          <p:nvPr>
            <p:ph type="ftr" sz="quarter" idx="11"/>
          </p:nvPr>
        </p:nvSpPr>
        <p:spPr>
          <a:xfrm>
            <a:off x="7359429" y="6492875"/>
            <a:ext cx="2546571" cy="365125"/>
          </a:xfrm>
        </p:spPr>
        <p:txBody>
          <a:bodyPr/>
          <a:lstStyle/>
          <a:p>
            <a:r>
              <a:rPr lang="en-US" sz="1400" dirty="0" smtClean="0">
                <a:latin typeface="Times New Roman" pitchFamily="18" charset="0"/>
                <a:cs typeface="Times New Roman" pitchFamily="18" charset="0"/>
              </a:rPr>
              <a:t>13</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Punched Tape 2"/>
          <p:cNvSpPr/>
          <p:nvPr/>
        </p:nvSpPr>
        <p:spPr>
          <a:xfrm>
            <a:off x="1219200" y="1524000"/>
            <a:ext cx="7010400" cy="2743200"/>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600" i="1" dirty="0" smtClean="0">
                <a:solidFill>
                  <a:srgbClr val="00B0F0"/>
                </a:solidFill>
                <a:effectLst>
                  <a:outerShdw blurRad="38100" dist="38100" dir="2700000" algn="tl">
                    <a:srgbClr val="000000">
                      <a:alpha val="43137"/>
                    </a:srgbClr>
                  </a:outerShdw>
                </a:effectLst>
                <a:latin typeface="Kruti Dev 016" pitchFamily="2" charset="0"/>
              </a:rPr>
              <a:t>/</a:t>
            </a:r>
            <a:r>
              <a:rPr lang="en-US" sz="16600" i="1" dirty="0" err="1" smtClean="0">
                <a:solidFill>
                  <a:srgbClr val="00B0F0"/>
                </a:solidFill>
                <a:effectLst>
                  <a:outerShdw blurRad="38100" dist="38100" dir="2700000" algn="tl">
                    <a:srgbClr val="000000">
                      <a:alpha val="43137"/>
                    </a:srgbClr>
                  </a:outerShdw>
                </a:effectLst>
                <a:latin typeface="Kruti Dev 016" pitchFamily="2" charset="0"/>
              </a:rPr>
              <a:t>kU;okn</a:t>
            </a:r>
            <a:r>
              <a:rPr lang="en-US" sz="16600" i="1" dirty="0" smtClean="0">
                <a:solidFill>
                  <a:srgbClr val="00B0F0"/>
                </a:solidFill>
                <a:effectLst>
                  <a:outerShdw blurRad="38100" dist="38100" dir="2700000" algn="tl">
                    <a:srgbClr val="000000">
                      <a:alpha val="43137"/>
                    </a:srgbClr>
                  </a:outerShdw>
                </a:effectLst>
                <a:latin typeface="Kruti Dev 016" pitchFamily="2" charset="0"/>
              </a:rPr>
              <a:t>!</a:t>
            </a:r>
            <a:endParaRPr lang="en-US" sz="16600" i="1" dirty="0">
              <a:solidFill>
                <a:srgbClr val="00B0F0"/>
              </a:solidFill>
              <a:effectLst>
                <a:outerShdw blurRad="38100" dist="38100" dir="2700000" algn="tl">
                  <a:srgbClr val="000000">
                    <a:alpha val="43137"/>
                  </a:srgbClr>
                </a:outerShdw>
              </a:effectLst>
              <a:latin typeface="Kruti Dev 016" pitchFamily="2" charset="0"/>
            </a:endParaRPr>
          </a:p>
        </p:txBody>
      </p:sp>
      <p:sp>
        <p:nvSpPr>
          <p:cNvPr id="4" name="Footer Placeholder 3"/>
          <p:cNvSpPr>
            <a:spLocks noGrp="1"/>
          </p:cNvSpPr>
          <p:nvPr>
            <p:ph type="ftr" sz="quarter" idx="11"/>
          </p:nvPr>
        </p:nvSpPr>
        <p:spPr>
          <a:xfrm>
            <a:off x="7359429" y="6492875"/>
            <a:ext cx="2546571" cy="365125"/>
          </a:xfrm>
        </p:spPr>
        <p:txBody>
          <a:bodyPr/>
          <a:lstStyle/>
          <a:p>
            <a:r>
              <a:rPr lang="en-US" sz="1400" dirty="0" smtClean="0">
                <a:latin typeface="Times New Roman" pitchFamily="18" charset="0"/>
                <a:cs typeface="Times New Roman" pitchFamily="18" charset="0"/>
              </a:rPr>
              <a:t>14</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96100" y="1038824"/>
            <a:ext cx="9067800" cy="5666775"/>
          </a:xfrm>
          <a:prstGeom prst="rect">
            <a:avLst/>
          </a:prstGeom>
          <a:noFill/>
        </p:spPr>
        <p:txBody>
          <a:bodyPr wrap="square" rtlCol="0">
            <a:spAutoFit/>
          </a:bodyPr>
          <a:lstStyle/>
          <a:p>
            <a:pPr marL="0" lvl="2" indent="793750" algn="just">
              <a:buFont typeface="Wingdings" pitchFamily="2" charset="2"/>
              <a:buChar char="v"/>
            </a:pPr>
            <a:r>
              <a:rPr lang="en-US" sz="2800" dirty="0" err="1" smtClean="0">
                <a:latin typeface="Kruti Dev 016" pitchFamily="2" charset="0"/>
              </a:rPr>
              <a:t>Hkkjr</a:t>
            </a:r>
            <a:r>
              <a:rPr lang="en-US" sz="2800" dirty="0" smtClean="0">
                <a:latin typeface="Kruti Dev 016" pitchFamily="2" charset="0"/>
              </a:rPr>
              <a:t> </a:t>
            </a:r>
            <a:r>
              <a:rPr lang="en-US" sz="2800" dirty="0" err="1" smtClean="0">
                <a:latin typeface="Kruti Dev 016" pitchFamily="2" charset="0"/>
              </a:rPr>
              <a:t>ljdkj</a:t>
            </a:r>
            <a:r>
              <a:rPr lang="en-US" sz="2800" dirty="0" smtClean="0">
                <a:latin typeface="Kruti Dev 016" pitchFamily="2" charset="0"/>
              </a:rPr>
              <a:t>] </a:t>
            </a:r>
            <a:r>
              <a:rPr lang="en-US" sz="2800" dirty="0" err="1" smtClean="0">
                <a:latin typeface="Kruti Dev 016" pitchFamily="2" charset="0"/>
              </a:rPr>
              <a:t>U;k</a:t>
            </a:r>
            <a:r>
              <a:rPr lang="en-US" sz="2800" dirty="0" smtClean="0">
                <a:latin typeface="Kruti Dev 016" pitchFamily="2" charset="0"/>
              </a:rPr>
              <a:t>; ,</a:t>
            </a:r>
            <a:r>
              <a:rPr lang="en-US" sz="2800" dirty="0" err="1" smtClean="0">
                <a:latin typeface="Kruti Dev 016" pitchFamily="2" charset="0"/>
              </a:rPr>
              <a:t>oa</a:t>
            </a:r>
            <a:r>
              <a:rPr lang="en-US" sz="2800" dirty="0" smtClean="0">
                <a:latin typeface="Kruti Dev 016" pitchFamily="2" charset="0"/>
              </a:rPr>
              <a:t> </a:t>
            </a:r>
            <a:r>
              <a:rPr lang="en-US" sz="2800" dirty="0" err="1" smtClean="0">
                <a:latin typeface="Kruti Dev 016" pitchFamily="2" charset="0"/>
              </a:rPr>
              <a:t>fof</a:t>
            </a:r>
            <a:r>
              <a:rPr lang="en-US" sz="2800" dirty="0" smtClean="0">
                <a:latin typeface="Kruti Dev 016" pitchFamily="2" charset="0"/>
              </a:rPr>
              <a:t>/k ea=</a:t>
            </a:r>
            <a:r>
              <a:rPr lang="en-US" sz="2800" dirty="0" err="1" smtClean="0">
                <a:latin typeface="Kruti Dev 016" pitchFamily="2" charset="0"/>
              </a:rPr>
              <a:t>ky</a:t>
            </a:r>
            <a:r>
              <a:rPr lang="en-US" sz="2800" dirty="0" smtClean="0">
                <a:latin typeface="Kruti Dev 016" pitchFamily="2" charset="0"/>
              </a:rPr>
              <a:t>; }</a:t>
            </a:r>
            <a:r>
              <a:rPr lang="en-US" sz="2800" dirty="0" err="1" smtClean="0">
                <a:latin typeface="Kruti Dev 016" pitchFamily="2" charset="0"/>
              </a:rPr>
              <a:t>kjk</a:t>
            </a:r>
            <a:r>
              <a:rPr lang="en-US" sz="2800" dirty="0" smtClean="0">
                <a:latin typeface="Kruti Dev 016" pitchFamily="2" charset="0"/>
              </a:rPr>
              <a:t> </a:t>
            </a:r>
            <a:r>
              <a:rPr lang="en-US" sz="2800" dirty="0" err="1" smtClean="0">
                <a:latin typeface="Kruti Dev 016" pitchFamily="2" charset="0"/>
              </a:rPr>
              <a:t>fu:fir</a:t>
            </a:r>
            <a:r>
              <a:rPr lang="en-US" sz="2800" dirty="0" smtClean="0">
                <a:latin typeface="Kruti Dev 016" pitchFamily="2" charset="0"/>
              </a:rPr>
              <a:t> </a:t>
            </a:r>
            <a:r>
              <a:rPr lang="en-US" sz="2200" dirty="0" smtClean="0">
                <a:latin typeface="Times New Roman" pitchFamily="18" charset="0"/>
                <a:cs typeface="Times New Roman" pitchFamily="18" charset="0"/>
              </a:rPr>
              <a:t>The Rights Of Persons With Disabilities Act, 2016 </a:t>
            </a:r>
            <a:r>
              <a:rPr lang="en-US" sz="2800" dirty="0" err="1" smtClean="0">
                <a:latin typeface="Kruti Dev 016" pitchFamily="2" charset="0"/>
              </a:rPr>
              <a:t>ds</a:t>
            </a:r>
            <a:r>
              <a:rPr lang="en-US" sz="2800" dirty="0" smtClean="0">
                <a:latin typeface="Kruti Dev 016" pitchFamily="2" charset="0"/>
              </a:rPr>
              <a:t> </a:t>
            </a:r>
            <a:r>
              <a:rPr lang="en-US" sz="2200" dirty="0" smtClean="0">
                <a:latin typeface="Times New Roman" pitchFamily="18" charset="0"/>
                <a:cs typeface="Times New Roman" pitchFamily="18" charset="0"/>
              </a:rPr>
              <a:t>Act,11</a:t>
            </a:r>
            <a:r>
              <a:rPr lang="en-US" sz="32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esa</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izko</a:t>
            </a:r>
            <a:r>
              <a:rPr lang="en-US" sz="2800" dirty="0" smtClean="0">
                <a:latin typeface="Kruti Dev 016" pitchFamily="2" charset="0"/>
                <a:cs typeface="Times New Roman" pitchFamily="18" charset="0"/>
              </a:rPr>
              <a:t>/</a:t>
            </a:r>
            <a:r>
              <a:rPr lang="en-US" sz="2800" dirty="0" err="1" smtClean="0">
                <a:latin typeface="Kruti Dev 016" pitchFamily="2" charset="0"/>
                <a:cs typeface="Times New Roman" pitchFamily="18" charset="0"/>
              </a:rPr>
              <a:t>kku</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gS</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fd</a:t>
            </a:r>
            <a:r>
              <a:rPr lang="en-US" sz="2800" dirty="0" smtClean="0">
                <a:latin typeface="Kruti Dev 016" pitchFamily="2" charset="0"/>
                <a:cs typeface="Times New Roman" pitchFamily="18" charset="0"/>
              </a:rPr>
              <a:t> </a:t>
            </a:r>
            <a:r>
              <a:rPr lang="en-US" sz="2200" dirty="0" smtClean="0">
                <a:latin typeface="Times New Roman" pitchFamily="18" charset="0"/>
                <a:cs typeface="Times New Roman" pitchFamily="18" charset="0"/>
              </a:rPr>
              <a:t>“The Election Commission of India and the State Election Commissions shall ensure that all polling stations are accessible to persons with disabilities and all materials related to the electoral process are easily understandable by and accessible to them”.</a:t>
            </a:r>
            <a:r>
              <a:rPr lang="en-US" sz="3200" dirty="0" smtClean="0">
                <a:latin typeface="Kruti Dev 016" pitchFamily="2" charset="0"/>
              </a:rPr>
              <a:t> </a:t>
            </a:r>
          </a:p>
          <a:p>
            <a:pPr marL="4763" lvl="2" indent="793750" algn="just">
              <a:buFont typeface="Wingdings" pitchFamily="2" charset="2"/>
              <a:buChar char="v"/>
            </a:pPr>
            <a:r>
              <a:rPr lang="en-US" sz="2200" dirty="0" smtClean="0">
                <a:latin typeface="Times New Roman" pitchFamily="18" charset="0"/>
                <a:cs typeface="Times New Roman" pitchFamily="18" charset="0"/>
              </a:rPr>
              <a:t>The </a:t>
            </a:r>
            <a:r>
              <a:rPr lang="en-US" sz="2200" dirty="0" err="1" smtClean="0">
                <a:latin typeface="Times New Roman" pitchFamily="18" charset="0"/>
                <a:cs typeface="Times New Roman" pitchFamily="18" charset="0"/>
              </a:rPr>
              <a:t>Hon’ble</a:t>
            </a:r>
            <a:r>
              <a:rPr lang="en-US" sz="2200" dirty="0" smtClean="0">
                <a:latin typeface="Times New Roman" pitchFamily="18" charset="0"/>
                <a:cs typeface="Times New Roman" pitchFamily="18" charset="0"/>
              </a:rPr>
              <a:t> Supreme Court of India has also directed that advance and sufficient publicity should be given in print and electronic media about the availability of the facilities for the electors with disability to exercise their franchise. (Order of the </a:t>
            </a:r>
            <a:r>
              <a:rPr lang="en-US" sz="2200" dirty="0" err="1" smtClean="0">
                <a:latin typeface="Times New Roman" pitchFamily="18" charset="0"/>
                <a:cs typeface="Times New Roman" pitchFamily="18" charset="0"/>
              </a:rPr>
              <a:t>Hon’ble</a:t>
            </a:r>
            <a:r>
              <a:rPr lang="en-US" sz="2200" dirty="0" smtClean="0">
                <a:latin typeface="Times New Roman" pitchFamily="18" charset="0"/>
                <a:cs typeface="Times New Roman" pitchFamily="18" charset="0"/>
              </a:rPr>
              <a:t> Supreme Court in WP(Civil) No. 187 of 2004 – Disabled Rights Group Vs. The Chief Election Commissioner &amp; Other.) </a:t>
            </a:r>
          </a:p>
          <a:p>
            <a:pPr marL="4763" lvl="2" indent="793750" algn="just">
              <a:buFont typeface="Wingdings" pitchFamily="2" charset="2"/>
              <a:buChar char="v"/>
            </a:pPr>
            <a:r>
              <a:rPr lang="en-US" sz="2800" dirty="0" err="1" smtClean="0">
                <a:latin typeface="Kruti Dev 016" pitchFamily="2" charset="0"/>
              </a:rPr>
              <a:t>mDr</a:t>
            </a:r>
            <a:r>
              <a:rPr lang="en-US" sz="2800" dirty="0" smtClean="0">
                <a:latin typeface="Kruti Dev 016" pitchFamily="2" charset="0"/>
              </a:rPr>
              <a:t> </a:t>
            </a:r>
            <a:r>
              <a:rPr lang="en-US" sz="2800" dirty="0" err="1" smtClean="0">
                <a:latin typeface="Kruti Dev 016" pitchFamily="2" charset="0"/>
              </a:rPr>
              <a:t>lanHkZ</a:t>
            </a:r>
            <a:r>
              <a:rPr lang="en-US" sz="2800" dirty="0" smtClean="0">
                <a:latin typeface="Kruti Dev 016" pitchFamily="2" charset="0"/>
              </a:rPr>
              <a:t> </a:t>
            </a:r>
            <a:r>
              <a:rPr lang="en-US" sz="2800" dirty="0" err="1" smtClean="0">
                <a:latin typeface="Kruti Dev 016" pitchFamily="2" charset="0"/>
              </a:rPr>
              <a:t>esa</a:t>
            </a:r>
            <a:r>
              <a:rPr lang="en-US" sz="2800" dirty="0" smtClean="0">
                <a:latin typeface="Kruti Dev 016" pitchFamily="2" charset="0"/>
              </a:rPr>
              <a:t> </a:t>
            </a:r>
            <a:r>
              <a:rPr lang="en-US" sz="2800" dirty="0" err="1" smtClean="0">
                <a:latin typeface="Kruti Dev 016" pitchFamily="2" charset="0"/>
              </a:rPr>
              <a:t>Hkkjr</a:t>
            </a:r>
            <a:r>
              <a:rPr lang="en-US" sz="2800" dirty="0" smtClean="0">
                <a:latin typeface="Kruti Dev 016" pitchFamily="2" charset="0"/>
              </a:rPr>
              <a:t> </a:t>
            </a:r>
            <a:r>
              <a:rPr lang="en-US" sz="2800" dirty="0" err="1" smtClean="0">
                <a:latin typeface="Kruti Dev 016" pitchFamily="2" charset="0"/>
              </a:rPr>
              <a:t>fuokZpu</a:t>
            </a:r>
            <a:r>
              <a:rPr lang="en-US" sz="2800" dirty="0" smtClean="0">
                <a:latin typeface="Kruti Dev 016" pitchFamily="2" charset="0"/>
              </a:rPr>
              <a:t> </a:t>
            </a:r>
            <a:r>
              <a:rPr lang="en-US" sz="2800" dirty="0" err="1" smtClean="0">
                <a:latin typeface="Kruti Dev 016" pitchFamily="2" charset="0"/>
              </a:rPr>
              <a:t>vk;ksx</a:t>
            </a:r>
            <a:r>
              <a:rPr lang="en-US" sz="2800" dirty="0" smtClean="0">
                <a:latin typeface="Kruti Dev 016" pitchFamily="2" charset="0"/>
              </a:rPr>
              <a:t> }</a:t>
            </a:r>
            <a:r>
              <a:rPr lang="en-US" sz="2800" dirty="0" err="1" smtClean="0">
                <a:latin typeface="Kruti Dev 016" pitchFamily="2" charset="0"/>
              </a:rPr>
              <a:t>kjk</a:t>
            </a:r>
            <a:r>
              <a:rPr lang="en-US" sz="2800" dirty="0" smtClean="0">
                <a:latin typeface="Kruti Dev 016" pitchFamily="2" charset="0"/>
              </a:rPr>
              <a:t> </a:t>
            </a:r>
            <a:r>
              <a:rPr lang="en-US" sz="2800" dirty="0" err="1" smtClean="0">
                <a:latin typeface="Kruti Dev 016" pitchFamily="2" charset="0"/>
              </a:rPr>
              <a:t>jk”Vªh</a:t>
            </a:r>
            <a:r>
              <a:rPr lang="en-US" sz="2800" dirty="0" smtClean="0">
                <a:latin typeface="Kruti Dev 016" pitchFamily="2" charset="0"/>
              </a:rPr>
              <a:t>; </a:t>
            </a:r>
            <a:r>
              <a:rPr lang="en-US" sz="2800" dirty="0" err="1" smtClean="0">
                <a:latin typeface="Kruti Dev 016" pitchFamily="2" charset="0"/>
              </a:rPr>
              <a:t>ernkrk</a:t>
            </a:r>
            <a:r>
              <a:rPr lang="en-US" sz="2800" dirty="0" smtClean="0">
                <a:latin typeface="Kruti Dev 016" pitchFamily="2" charset="0"/>
              </a:rPr>
              <a:t> </a:t>
            </a:r>
            <a:r>
              <a:rPr lang="en-US" sz="2800" dirty="0" err="1" smtClean="0">
                <a:latin typeface="Kruti Dev 016" pitchFamily="2" charset="0"/>
              </a:rPr>
              <a:t>fnol</a:t>
            </a:r>
            <a:r>
              <a:rPr lang="en-US" sz="2800" dirty="0" smtClean="0">
                <a:latin typeface="Kruti Dev 016" pitchFamily="2" charset="0"/>
              </a:rPr>
              <a:t>] 2018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volj</a:t>
            </a:r>
            <a:r>
              <a:rPr lang="en-US" sz="2800" dirty="0" smtClean="0">
                <a:latin typeface="Kruti Dev 016" pitchFamily="2" charset="0"/>
              </a:rPr>
              <a:t> </a:t>
            </a:r>
            <a:r>
              <a:rPr lang="en-US" sz="2800" dirty="0" err="1" smtClean="0">
                <a:latin typeface="Kruti Dev 016" pitchFamily="2" charset="0"/>
              </a:rPr>
              <a:t>ij</a:t>
            </a:r>
            <a:r>
              <a:rPr lang="en-US" sz="2800" dirty="0" smtClean="0">
                <a:latin typeface="Kruti Dev 016" pitchFamily="2" charset="0"/>
              </a:rPr>
              <a:t> ^^</a:t>
            </a:r>
            <a:r>
              <a:rPr lang="en-US" sz="2800" dirty="0" err="1" smtClean="0">
                <a:latin typeface="Kruti Dev 016" pitchFamily="2" charset="0"/>
              </a:rPr>
              <a:t>lqxe</a:t>
            </a:r>
            <a:r>
              <a:rPr lang="en-US" sz="2800" dirty="0" smtClean="0">
                <a:latin typeface="Kruti Dev 016" pitchFamily="2" charset="0"/>
              </a:rPr>
              <a:t> </a:t>
            </a:r>
            <a:r>
              <a:rPr lang="en-US" sz="2800" dirty="0" err="1" smtClean="0">
                <a:latin typeface="Kruti Dev 016" pitchFamily="2" charset="0"/>
              </a:rPr>
              <a:t>ernku</a:t>
            </a:r>
            <a:r>
              <a:rPr lang="en-US" sz="2800" dirty="0" smtClean="0">
                <a:latin typeface="Kruti Dev 016" pitchFamily="2" charset="0"/>
              </a:rPr>
              <a:t>** </a:t>
            </a:r>
            <a:r>
              <a:rPr lang="en-US" sz="2400" dirty="0" smtClean="0">
                <a:latin typeface="Times New Roman" pitchFamily="18" charset="0"/>
                <a:cs typeface="Times New Roman" pitchFamily="18" charset="0"/>
              </a:rPr>
              <a:t>(Accessible Election) </a:t>
            </a:r>
            <a:r>
              <a:rPr lang="en-US" sz="2800" dirty="0" err="1" smtClean="0">
                <a:latin typeface="Kruti Dev 016" pitchFamily="2" charset="0"/>
              </a:rPr>
              <a:t>dks</a:t>
            </a:r>
            <a:r>
              <a:rPr lang="en-US" sz="2800" dirty="0" smtClean="0">
                <a:latin typeface="Kruti Dev 016" pitchFamily="2" charset="0"/>
              </a:rPr>
              <a:t> </a:t>
            </a:r>
            <a:r>
              <a:rPr lang="en-US" sz="2800" dirty="0" err="1" smtClean="0">
                <a:latin typeface="Kruti Dev 016" pitchFamily="2" charset="0"/>
              </a:rPr>
              <a:t>jk”Vªh</a:t>
            </a:r>
            <a:r>
              <a:rPr lang="en-US" sz="2800" dirty="0" smtClean="0">
                <a:latin typeface="Kruti Dev 016" pitchFamily="2" charset="0"/>
              </a:rPr>
              <a:t>; </a:t>
            </a:r>
            <a:r>
              <a:rPr lang="en-US" sz="2800" dirty="0" err="1" smtClean="0">
                <a:latin typeface="Kruti Dev 016" pitchFamily="2" charset="0"/>
              </a:rPr>
              <a:t>ernkrk</a:t>
            </a:r>
            <a:r>
              <a:rPr lang="en-US" sz="2800" dirty="0" smtClean="0">
                <a:latin typeface="Kruti Dev 016" pitchFamily="2" charset="0"/>
              </a:rPr>
              <a:t> </a:t>
            </a:r>
            <a:r>
              <a:rPr lang="en-US" sz="2800" dirty="0" err="1" smtClean="0">
                <a:latin typeface="Kruti Dev 016" pitchFamily="2" charset="0"/>
              </a:rPr>
              <a:t>fnol</a:t>
            </a:r>
            <a:r>
              <a:rPr lang="en-US" sz="2800" dirty="0" smtClean="0">
                <a:latin typeface="Kruti Dev 016" pitchFamily="2" charset="0"/>
              </a:rPr>
              <a:t>] 2018 </a:t>
            </a:r>
            <a:r>
              <a:rPr lang="en-US" sz="2800" dirty="0" err="1" smtClean="0">
                <a:latin typeface="Kruti Dev 016" pitchFamily="2" charset="0"/>
              </a:rPr>
              <a:t>dk</a:t>
            </a:r>
            <a:r>
              <a:rPr lang="en-US" sz="2800" dirty="0" smtClean="0">
                <a:latin typeface="Kruti Dev 016" pitchFamily="2" charset="0"/>
              </a:rPr>
              <a:t> </a:t>
            </a:r>
            <a:r>
              <a:rPr lang="en-US" sz="2800" dirty="0" err="1" smtClean="0">
                <a:latin typeface="Kruti Dev 016" pitchFamily="2" charset="0"/>
              </a:rPr>
              <a:t>eq</a:t>
            </a:r>
            <a:r>
              <a:rPr lang="en-US" sz="2800" dirty="0" smtClean="0">
                <a:latin typeface="Kruti Dev 016" pitchFamily="2" charset="0"/>
              </a:rPr>
              <a:t>[; </a:t>
            </a:r>
            <a:r>
              <a:rPr lang="en-US" sz="2200" b="1" dirty="0" smtClean="0">
                <a:latin typeface="Times New Roman" pitchFamily="18" charset="0"/>
                <a:cs typeface="Times New Roman" pitchFamily="18" charset="0"/>
              </a:rPr>
              <a:t>Theme</a:t>
            </a:r>
            <a:r>
              <a:rPr lang="en-US" sz="2800" dirty="0" smtClean="0">
                <a:latin typeface="Kruti Dev 016" pitchFamily="2" charset="0"/>
              </a:rPr>
              <a:t> ?</a:t>
            </a:r>
            <a:r>
              <a:rPr lang="en-US" sz="2800" dirty="0" err="1" smtClean="0">
                <a:latin typeface="Kruti Dev 016" pitchFamily="2" charset="0"/>
              </a:rPr>
              <a:t>kksf”kr</a:t>
            </a:r>
            <a:r>
              <a:rPr lang="en-US" sz="2800" dirty="0" smtClean="0">
                <a:latin typeface="Kruti Dev 016" pitchFamily="2" charset="0"/>
              </a:rPr>
              <a:t> </a:t>
            </a:r>
            <a:r>
              <a:rPr lang="en-US" sz="2800" dirty="0" err="1" smtClean="0">
                <a:latin typeface="Kruti Dev 016" pitchFamily="2" charset="0"/>
              </a:rPr>
              <a:t>fd;k</a:t>
            </a:r>
            <a:r>
              <a:rPr lang="en-US" sz="2800" dirty="0" smtClean="0">
                <a:latin typeface="Kruti Dev 016" pitchFamily="2" charset="0"/>
              </a:rPr>
              <a:t> </a:t>
            </a:r>
            <a:r>
              <a:rPr lang="en-US" sz="2800" dirty="0" err="1" smtClean="0">
                <a:latin typeface="Kruti Dev 016" pitchFamily="2" charset="0"/>
              </a:rPr>
              <a:t>x;k</a:t>
            </a:r>
            <a:r>
              <a:rPr lang="en-US" sz="2800" dirty="0" smtClean="0">
                <a:latin typeface="Kruti Dev 016" pitchFamily="2" charset="0"/>
              </a:rPr>
              <a:t> </a:t>
            </a:r>
            <a:r>
              <a:rPr lang="en-US" sz="2800" dirty="0" err="1" smtClean="0">
                <a:latin typeface="Kruti Dev 016" pitchFamily="2" charset="0"/>
              </a:rPr>
              <a:t>gSA</a:t>
            </a:r>
            <a:endParaRPr lang="en-US" sz="2800" dirty="0" smtClean="0">
              <a:latin typeface="Kruti Dev 016" pitchFamily="2" charset="0"/>
            </a:endParaRPr>
          </a:p>
        </p:txBody>
      </p:sp>
      <p:sp>
        <p:nvSpPr>
          <p:cNvPr id="9" name="Horizontal Scroll 8"/>
          <p:cNvSpPr/>
          <p:nvPr/>
        </p:nvSpPr>
        <p:spPr>
          <a:xfrm>
            <a:off x="3733800" y="76200"/>
            <a:ext cx="2393950" cy="990600"/>
          </a:xfrm>
          <a:prstGeom prst="horizontalScroll">
            <a:avLst>
              <a:gd name="adj" fmla="val 20785"/>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dirty="0" smtClean="0">
              <a:solidFill>
                <a:srgbClr val="0070C0"/>
              </a:solidFill>
              <a:effectLst>
                <a:outerShdw blurRad="38100" dist="38100" dir="2700000" algn="tl">
                  <a:srgbClr val="000000">
                    <a:alpha val="43137"/>
                  </a:srgbClr>
                </a:outerShdw>
              </a:effectLst>
              <a:latin typeface="Kruti Dev 016" pitchFamily="2" charset="0"/>
            </a:endParaRPr>
          </a:p>
          <a:p>
            <a:pPr algn="ctr"/>
            <a:r>
              <a:rPr lang="en-US" sz="4400" dirty="0" err="1" smtClean="0">
                <a:solidFill>
                  <a:srgbClr val="0070C0"/>
                </a:solidFill>
                <a:effectLst>
                  <a:outerShdw blurRad="38100" dist="38100" dir="2700000" algn="tl">
                    <a:srgbClr val="000000">
                      <a:alpha val="43137"/>
                    </a:srgbClr>
                  </a:outerShdw>
                </a:effectLst>
                <a:latin typeface="Kruti Dev 016" pitchFamily="2" charset="0"/>
              </a:rPr>
              <a:t>fo“k</a:t>
            </a:r>
            <a:r>
              <a:rPr lang="en-US" sz="4400" dirty="0" smtClean="0">
                <a:solidFill>
                  <a:srgbClr val="0070C0"/>
                </a:solidFill>
                <a:effectLst>
                  <a:outerShdw blurRad="38100" dist="38100" dir="2700000" algn="tl">
                    <a:srgbClr val="000000">
                      <a:alpha val="43137"/>
                    </a:srgbClr>
                  </a:outerShdw>
                </a:effectLst>
                <a:latin typeface="Kruti Dev 016" pitchFamily="2" charset="0"/>
              </a:rPr>
              <a:t>;&amp;</a:t>
            </a:r>
            <a:r>
              <a:rPr lang="en-US" sz="4400" dirty="0" err="1" smtClean="0">
                <a:solidFill>
                  <a:srgbClr val="0070C0"/>
                </a:solidFill>
                <a:effectLst>
                  <a:outerShdw blurRad="38100" dist="38100" dir="2700000" algn="tl">
                    <a:srgbClr val="000000">
                      <a:alpha val="43137"/>
                    </a:srgbClr>
                  </a:outerShdw>
                </a:effectLst>
                <a:latin typeface="Kruti Dev 016" pitchFamily="2" charset="0"/>
              </a:rPr>
              <a:t>oLrq</a:t>
            </a:r>
            <a:endParaRPr lang="en-US" sz="4400" dirty="0" smtClean="0">
              <a:solidFill>
                <a:srgbClr val="0070C0"/>
              </a:solidFill>
              <a:effectLst>
                <a:outerShdw blurRad="38100" dist="38100" dir="2700000" algn="tl">
                  <a:srgbClr val="000000">
                    <a:alpha val="43137"/>
                  </a:srgbClr>
                </a:outerShdw>
              </a:effectLst>
              <a:latin typeface="Kruti Dev 016" pitchFamily="2" charset="0"/>
            </a:endParaRPr>
          </a:p>
          <a:p>
            <a:pPr algn="ctr"/>
            <a:endParaRPr lang="en-US" dirty="0"/>
          </a:p>
        </p:txBody>
      </p:sp>
      <p:sp>
        <p:nvSpPr>
          <p:cNvPr id="5" name="Oval 4"/>
          <p:cNvSpPr/>
          <p:nvPr/>
        </p:nvSpPr>
        <p:spPr>
          <a:xfrm>
            <a:off x="8229600" y="6172200"/>
            <a:ext cx="1447800" cy="533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b="1" i="1" dirty="0" smtClean="0">
                <a:latin typeface="Times New Roman" pitchFamily="18" charset="0"/>
                <a:cs typeface="Times New Roman" pitchFamily="18" charset="0"/>
              </a:rPr>
              <a:t>Cont….</a:t>
            </a:r>
            <a:endParaRPr lang="en-US" sz="1600" b="1" i="1" dirty="0">
              <a:latin typeface="Times New Roman" pitchFamily="18" charset="0"/>
              <a:cs typeface="Times New Roman" pitchFamily="18" charset="0"/>
            </a:endParaRPr>
          </a:p>
        </p:txBody>
      </p:sp>
      <p:sp>
        <p:nvSpPr>
          <p:cNvPr id="6" name="Footer Placeholder 5"/>
          <p:cNvSpPr>
            <a:spLocks noGrp="1"/>
          </p:cNvSpPr>
          <p:nvPr>
            <p:ph type="ftr" sz="quarter" idx="11"/>
          </p:nvPr>
        </p:nvSpPr>
        <p:spPr>
          <a:xfrm>
            <a:off x="7359429" y="6492875"/>
            <a:ext cx="2546571" cy="365125"/>
          </a:xfrm>
        </p:spPr>
        <p:txBody>
          <a:bodyPr/>
          <a:lstStyle/>
          <a:p>
            <a:r>
              <a:rPr lang="en-US" sz="1400" dirty="0" smtClean="0">
                <a:latin typeface="Times New Roman" pitchFamily="18" charset="0"/>
                <a:cs typeface="Times New Roman" pitchFamily="18" charset="0"/>
              </a:rPr>
              <a:t>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7000" y="597051"/>
            <a:ext cx="8382001" cy="5616922"/>
          </a:xfrm>
          <a:prstGeom prst="rect">
            <a:avLst/>
          </a:prstGeom>
          <a:noFill/>
        </p:spPr>
        <p:txBody>
          <a:bodyPr wrap="square" rtlCol="0">
            <a:spAutoFit/>
          </a:bodyPr>
          <a:lstStyle/>
          <a:p>
            <a:pPr marL="4763" lvl="3" indent="677863" algn="just">
              <a:spcBef>
                <a:spcPts val="300"/>
              </a:spcBef>
              <a:spcAft>
                <a:spcPts val="300"/>
              </a:spcAft>
              <a:buFont typeface="Wingdings" pitchFamily="2" charset="2"/>
              <a:buChar char="v"/>
            </a:pPr>
            <a:r>
              <a:rPr lang="en-US" sz="2800" b="1" i="1" dirty="0" smtClean="0">
                <a:latin typeface="Kruti Dev 016" pitchFamily="2" charset="0"/>
              </a:rPr>
              <a:t>^^</a:t>
            </a:r>
            <a:r>
              <a:rPr lang="en-US" sz="2800" b="1" i="1" dirty="0" err="1" smtClean="0">
                <a:latin typeface="Kruti Dev 016" pitchFamily="2" charset="0"/>
              </a:rPr>
              <a:t>lqxe</a:t>
            </a:r>
            <a:r>
              <a:rPr lang="en-US" sz="2800" b="1" i="1" dirty="0" smtClean="0">
                <a:latin typeface="Kruti Dev 016" pitchFamily="2" charset="0"/>
              </a:rPr>
              <a:t> </a:t>
            </a:r>
            <a:r>
              <a:rPr lang="en-US" sz="2800" b="1" i="1" dirty="0" err="1" smtClean="0">
                <a:latin typeface="Kruti Dev 016" pitchFamily="2" charset="0"/>
              </a:rPr>
              <a:t>ernku</a:t>
            </a:r>
            <a:r>
              <a:rPr lang="en-US" sz="2800" b="1" i="1" dirty="0" smtClean="0">
                <a:latin typeface="Kruti Dev 016" pitchFamily="2" charset="0"/>
              </a:rPr>
              <a:t>**</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lanHkZ</a:t>
            </a:r>
            <a:r>
              <a:rPr lang="en-US" sz="2800" dirty="0" smtClean="0">
                <a:latin typeface="Kruti Dev 016" pitchFamily="2" charset="0"/>
              </a:rPr>
              <a:t> </a:t>
            </a:r>
            <a:r>
              <a:rPr lang="en-US" sz="2800" dirty="0" err="1" smtClean="0">
                <a:latin typeface="Kruti Dev 016" pitchFamily="2" charset="0"/>
              </a:rPr>
              <a:t>esa</a:t>
            </a:r>
            <a:r>
              <a:rPr lang="en-US" sz="2800" dirty="0" smtClean="0">
                <a:latin typeface="Kruti Dev 016" pitchFamily="2" charset="0"/>
              </a:rPr>
              <a:t> ;g </a:t>
            </a:r>
            <a:r>
              <a:rPr lang="en-US" sz="2800" dirty="0" err="1" smtClean="0">
                <a:latin typeface="Kruti Dev 016" pitchFamily="2" charset="0"/>
              </a:rPr>
              <a:t>vko’;d</a:t>
            </a:r>
            <a:r>
              <a:rPr lang="en-US" sz="2800" dirty="0" smtClean="0">
                <a:latin typeface="Kruti Dev 016" pitchFamily="2" charset="0"/>
              </a:rPr>
              <a:t> </a:t>
            </a:r>
            <a:r>
              <a:rPr lang="en-US" sz="2800" dirty="0" err="1" smtClean="0">
                <a:latin typeface="Kruti Dev 016" pitchFamily="2" charset="0"/>
              </a:rPr>
              <a:t>gS</a:t>
            </a:r>
            <a:r>
              <a:rPr lang="en-US" sz="2800" dirty="0" smtClean="0">
                <a:latin typeface="Kruti Dev 016" pitchFamily="2" charset="0"/>
              </a:rPr>
              <a:t> </a:t>
            </a:r>
            <a:r>
              <a:rPr lang="en-US" sz="2800" dirty="0" err="1" smtClean="0">
                <a:latin typeface="Kruti Dev 016" pitchFamily="2" charset="0"/>
              </a:rPr>
              <a:t>fd</a:t>
            </a:r>
            <a:r>
              <a:rPr lang="en-US" sz="2800" dirty="0" smtClean="0">
                <a:latin typeface="Kruti Dev 016" pitchFamily="2" charset="0"/>
              </a:rPr>
              <a:t> </a:t>
            </a:r>
            <a:r>
              <a:rPr lang="en-US" sz="2800" dirty="0" err="1" smtClean="0">
                <a:latin typeface="Kruti Dev 016" pitchFamily="2" charset="0"/>
              </a:rPr>
              <a:t>lekt</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lHkh</a:t>
            </a:r>
            <a:r>
              <a:rPr lang="en-US" sz="2800" dirty="0" smtClean="0">
                <a:latin typeface="Kruti Dev 016" pitchFamily="2" charset="0"/>
              </a:rPr>
              <a:t> </a:t>
            </a:r>
            <a:r>
              <a:rPr lang="en-US" sz="2800" dirty="0" err="1" smtClean="0">
                <a:latin typeface="Kruti Dev 016" pitchFamily="2" charset="0"/>
              </a:rPr>
              <a:t>oxksZa</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L=</a:t>
            </a:r>
            <a:r>
              <a:rPr lang="en-US" sz="2800" dirty="0" err="1" smtClean="0">
                <a:latin typeface="Kruti Dev 016" pitchFamily="2" charset="0"/>
              </a:rPr>
              <a:t>h@iq</a:t>
            </a:r>
            <a:r>
              <a:rPr lang="en-US" sz="2800" dirty="0" smtClean="0">
                <a:latin typeface="Kruti Dev 016" pitchFamily="2" charset="0"/>
              </a:rPr>
              <a:t>:”k </a:t>
            </a:r>
            <a:r>
              <a:rPr lang="en-US" sz="2800" dirty="0" err="1" smtClean="0">
                <a:latin typeface="Kruti Dev 016" pitchFamily="2" charset="0"/>
              </a:rPr>
              <a:t>dk</a:t>
            </a:r>
            <a:r>
              <a:rPr lang="en-US" sz="2800" dirty="0" smtClean="0">
                <a:latin typeface="Kruti Dev 016" pitchFamily="2" charset="0"/>
              </a:rPr>
              <a:t> </a:t>
            </a:r>
            <a:r>
              <a:rPr lang="en-US" sz="2800" dirty="0" err="1" smtClean="0">
                <a:latin typeface="Kruti Dev 016" pitchFamily="2" charset="0"/>
              </a:rPr>
              <a:t>fuokZpu</a:t>
            </a:r>
            <a:r>
              <a:rPr lang="en-US" sz="2800" dirty="0" smtClean="0">
                <a:latin typeface="Kruti Dev 016" pitchFamily="2" charset="0"/>
              </a:rPr>
              <a:t> </a:t>
            </a:r>
            <a:r>
              <a:rPr lang="en-US" sz="2800" dirty="0" err="1" smtClean="0">
                <a:latin typeface="Kruti Dev 016" pitchFamily="2" charset="0"/>
              </a:rPr>
              <a:t>izfØ;k</a:t>
            </a:r>
            <a:r>
              <a:rPr lang="en-US" sz="2800" dirty="0" smtClean="0">
                <a:latin typeface="Kruti Dev 016" pitchFamily="2" charset="0"/>
              </a:rPr>
              <a:t> </a:t>
            </a:r>
            <a:r>
              <a:rPr lang="en-US" sz="2800" dirty="0" err="1" smtClean="0">
                <a:latin typeface="Kruti Dev 016" pitchFamily="2" charset="0"/>
              </a:rPr>
              <a:t>esa</a:t>
            </a:r>
            <a:r>
              <a:rPr lang="en-US" sz="2800" dirty="0" smtClean="0">
                <a:latin typeface="Kruti Dev 016" pitchFamily="2" charset="0"/>
              </a:rPr>
              <a:t> </a:t>
            </a:r>
            <a:r>
              <a:rPr lang="en-US" sz="2800" dirty="0" err="1" smtClean="0">
                <a:latin typeface="Kruti Dev 016" pitchFamily="2" charset="0"/>
              </a:rPr>
              <a:t>lgt</a:t>
            </a:r>
            <a:r>
              <a:rPr lang="en-US" sz="2800" dirty="0" smtClean="0">
                <a:latin typeface="Kruti Dev 016" pitchFamily="2" charset="0"/>
              </a:rPr>
              <a:t> </a:t>
            </a:r>
            <a:r>
              <a:rPr lang="en-US" sz="2800" dirty="0" err="1" smtClean="0">
                <a:latin typeface="Kruti Dev 016" pitchFamily="2" charset="0"/>
              </a:rPr>
              <a:t>iathdj.k</a:t>
            </a:r>
            <a:r>
              <a:rPr lang="en-US" sz="2800" dirty="0" smtClean="0">
                <a:latin typeface="Kruti Dev 016" pitchFamily="2" charset="0"/>
              </a:rPr>
              <a:t> ,</a:t>
            </a:r>
            <a:r>
              <a:rPr lang="en-US" sz="2800" dirty="0" err="1" smtClean="0">
                <a:latin typeface="Kruti Dev 016" pitchFamily="2" charset="0"/>
              </a:rPr>
              <a:t>oa</a:t>
            </a:r>
            <a:r>
              <a:rPr lang="en-US" sz="2800" dirty="0" smtClean="0">
                <a:latin typeface="Kruti Dev 016" pitchFamily="2" charset="0"/>
              </a:rPr>
              <a:t> </a:t>
            </a:r>
            <a:r>
              <a:rPr lang="en-US" sz="2800" dirty="0" err="1" smtClean="0">
                <a:latin typeface="Kruti Dev 016" pitchFamily="2" charset="0"/>
              </a:rPr>
              <a:t>ernku</a:t>
            </a:r>
            <a:r>
              <a:rPr lang="en-US" sz="2800" dirty="0" smtClean="0">
                <a:latin typeface="Kruti Dev 016" pitchFamily="2" charset="0"/>
              </a:rPr>
              <a:t> </a:t>
            </a:r>
            <a:r>
              <a:rPr lang="en-US" sz="2800" dirty="0" err="1" smtClean="0">
                <a:latin typeface="Kruti Dev 016" pitchFamily="2" charset="0"/>
              </a:rPr>
              <a:t>izfØ;k</a:t>
            </a:r>
            <a:r>
              <a:rPr lang="en-US" sz="2800" dirty="0" smtClean="0">
                <a:latin typeface="Kruti Dev 016" pitchFamily="2" charset="0"/>
              </a:rPr>
              <a:t> </a:t>
            </a:r>
            <a:r>
              <a:rPr lang="en-US" sz="2800" dirty="0" err="1" smtClean="0">
                <a:latin typeface="Kruti Dev 016" pitchFamily="2" charset="0"/>
              </a:rPr>
              <a:t>esa</a:t>
            </a:r>
            <a:r>
              <a:rPr lang="en-US" sz="2800" dirty="0" smtClean="0">
                <a:latin typeface="Kruti Dev 016" pitchFamily="2" charset="0"/>
              </a:rPr>
              <a:t> </a:t>
            </a:r>
            <a:r>
              <a:rPr lang="en-US" sz="2800" dirty="0" err="1" smtClean="0">
                <a:latin typeface="Kruti Dev 016" pitchFamily="2" charset="0"/>
              </a:rPr>
              <a:t>lgt</a:t>
            </a:r>
            <a:r>
              <a:rPr lang="en-US" sz="2800" dirty="0" smtClean="0">
                <a:latin typeface="Kruti Dev 016" pitchFamily="2" charset="0"/>
              </a:rPr>
              <a:t> </a:t>
            </a:r>
            <a:r>
              <a:rPr lang="en-US" sz="2800" dirty="0" err="1" smtClean="0">
                <a:latin typeface="Kruti Dev 016" pitchFamily="2" charset="0"/>
              </a:rPr>
              <a:t>Hkkxhnkjh</a:t>
            </a:r>
            <a:r>
              <a:rPr lang="en-US" sz="2800" dirty="0" smtClean="0">
                <a:latin typeface="Kruti Dev 016" pitchFamily="2" charset="0"/>
              </a:rPr>
              <a:t> </a:t>
            </a:r>
            <a:r>
              <a:rPr lang="en-US" sz="2800" dirty="0" err="1" smtClean="0">
                <a:latin typeface="Kruti Dev 016" pitchFamily="2" charset="0"/>
              </a:rPr>
              <a:t>lqfuf’pr</a:t>
            </a:r>
            <a:r>
              <a:rPr lang="en-US" sz="2800" dirty="0" smtClean="0">
                <a:latin typeface="Kruti Dev 016" pitchFamily="2" charset="0"/>
              </a:rPr>
              <a:t> </a:t>
            </a:r>
            <a:r>
              <a:rPr lang="en-US" sz="2800" dirty="0" err="1" smtClean="0">
                <a:latin typeface="Kruti Dev 016" pitchFamily="2" charset="0"/>
              </a:rPr>
              <a:t>djus</a:t>
            </a:r>
            <a:r>
              <a:rPr lang="en-US" sz="2800" dirty="0" smtClean="0">
                <a:latin typeface="Kruti Dev 016" pitchFamily="2" charset="0"/>
              </a:rPr>
              <a:t> </a:t>
            </a:r>
            <a:r>
              <a:rPr lang="en-US" sz="2800" dirty="0" err="1" smtClean="0">
                <a:latin typeface="Kruti Dev 016" pitchFamily="2" charset="0"/>
              </a:rPr>
              <a:t>gsrq</a:t>
            </a:r>
            <a:r>
              <a:rPr lang="en-US" sz="2800" dirty="0" smtClean="0">
                <a:latin typeface="Kruti Dev 016" pitchFamily="2" charset="0"/>
              </a:rPr>
              <a:t> </a:t>
            </a:r>
            <a:r>
              <a:rPr lang="en-US" sz="2800" dirty="0" err="1" smtClean="0">
                <a:latin typeface="Kruti Dev 016" pitchFamily="2" charset="0"/>
              </a:rPr>
              <a:t>lHkh</a:t>
            </a:r>
            <a:r>
              <a:rPr lang="en-US" sz="2800" dirty="0" smtClean="0">
                <a:latin typeface="Kruti Dev 016" pitchFamily="2" charset="0"/>
              </a:rPr>
              <a:t> </a:t>
            </a:r>
            <a:r>
              <a:rPr lang="en-US" sz="2800" dirty="0" err="1" smtClean="0">
                <a:latin typeface="Kruti Dev 016" pitchFamily="2" charset="0"/>
              </a:rPr>
              <a:t>lqfo</a:t>
            </a:r>
            <a:r>
              <a:rPr lang="en-US" sz="2800" dirty="0" smtClean="0">
                <a:latin typeface="Kruti Dev 016" pitchFamily="2" charset="0"/>
              </a:rPr>
              <a:t>/</a:t>
            </a:r>
            <a:r>
              <a:rPr lang="en-US" sz="2800" dirty="0" err="1" smtClean="0">
                <a:latin typeface="Kruti Dev 016" pitchFamily="2" charset="0"/>
              </a:rPr>
              <a:t>kk;sa</a:t>
            </a:r>
            <a:r>
              <a:rPr lang="en-US" sz="2800" dirty="0" smtClean="0">
                <a:latin typeface="Kruti Dev 016" pitchFamily="2" charset="0"/>
              </a:rPr>
              <a:t> </a:t>
            </a:r>
            <a:r>
              <a:rPr lang="en-US" sz="2800" dirty="0" err="1" smtClean="0">
                <a:latin typeface="Kruti Dev 016" pitchFamily="2" charset="0"/>
              </a:rPr>
              <a:t>miyC</a:t>
            </a:r>
            <a:r>
              <a:rPr lang="en-US" sz="2800" dirty="0" smtClean="0">
                <a:latin typeface="Kruti Dev 016" pitchFamily="2" charset="0"/>
              </a:rPr>
              <a:t>/k </a:t>
            </a:r>
            <a:r>
              <a:rPr lang="en-US" sz="2800" dirty="0" err="1" smtClean="0">
                <a:latin typeface="Kruti Dev 016" pitchFamily="2" charset="0"/>
              </a:rPr>
              <a:t>djk;k</a:t>
            </a:r>
            <a:r>
              <a:rPr lang="en-US" sz="2800" dirty="0" smtClean="0">
                <a:latin typeface="Kruti Dev 016" pitchFamily="2" charset="0"/>
              </a:rPr>
              <a:t> </a:t>
            </a:r>
            <a:r>
              <a:rPr lang="en-US" sz="2800" dirty="0" err="1" smtClean="0">
                <a:latin typeface="Kruti Dev 016" pitchFamily="2" charset="0"/>
              </a:rPr>
              <a:t>tkukA</a:t>
            </a:r>
            <a:endParaRPr lang="en-US" sz="2800" dirty="0" smtClean="0">
              <a:latin typeface="Kruti Dev 016" pitchFamily="2" charset="0"/>
            </a:endParaRPr>
          </a:p>
          <a:p>
            <a:pPr marL="4763" lvl="3" indent="677863" algn="just">
              <a:spcBef>
                <a:spcPts val="300"/>
              </a:spcBef>
              <a:spcAft>
                <a:spcPts val="300"/>
              </a:spcAft>
              <a:buFont typeface="Wingdings" pitchFamily="2" charset="2"/>
              <a:buChar char="v"/>
            </a:pPr>
            <a:r>
              <a:rPr lang="en-US" sz="2200" dirty="0" err="1" smtClean="0">
                <a:latin typeface="Times New Roman" pitchFamily="18" charset="0"/>
                <a:cs typeface="Times New Roman" pitchFamily="18" charset="0"/>
              </a:rPr>
              <a:t>PwDs</a:t>
            </a:r>
            <a:r>
              <a:rPr lang="en-US" sz="3200" dirty="0" smtClean="0">
                <a:latin typeface="Kruti Dev 016" pitchFamily="2" charset="0"/>
              </a:rPr>
              <a:t> </a:t>
            </a:r>
            <a:r>
              <a:rPr lang="en-US" sz="2800" dirty="0" err="1" smtClean="0">
                <a:latin typeface="Kruti Dev 016" pitchFamily="2" charset="0"/>
              </a:rPr>
              <a:t>dks</a:t>
            </a:r>
            <a:r>
              <a:rPr lang="en-US" sz="2800" dirty="0" smtClean="0">
                <a:latin typeface="Kruti Dev 016" pitchFamily="2" charset="0"/>
              </a:rPr>
              <a:t> </a:t>
            </a:r>
            <a:r>
              <a:rPr lang="en-US" sz="2800" dirty="0" err="1" smtClean="0">
                <a:latin typeface="Kruti Dev 016" pitchFamily="2" charset="0"/>
              </a:rPr>
              <a:t>fuokZpd</a:t>
            </a:r>
            <a:r>
              <a:rPr lang="en-US" sz="2800" dirty="0" smtClean="0">
                <a:latin typeface="Kruti Dev 016" pitchFamily="2" charset="0"/>
              </a:rPr>
              <a:t> </a:t>
            </a:r>
            <a:r>
              <a:rPr lang="en-US" sz="2800" dirty="0" err="1" smtClean="0">
                <a:latin typeface="Kruti Dev 016" pitchFamily="2" charset="0"/>
              </a:rPr>
              <a:t>lwph</a:t>
            </a:r>
            <a:r>
              <a:rPr lang="en-US" sz="2800" dirty="0" smtClean="0">
                <a:latin typeface="Kruti Dev 016" pitchFamily="2" charset="0"/>
              </a:rPr>
              <a:t> </a:t>
            </a:r>
            <a:r>
              <a:rPr lang="en-US" sz="2800" dirty="0" err="1" smtClean="0">
                <a:latin typeface="Kruti Dev 016" pitchFamily="2" charset="0"/>
              </a:rPr>
              <a:t>esa</a:t>
            </a:r>
            <a:r>
              <a:rPr lang="en-US" sz="2800" dirty="0" smtClean="0">
                <a:latin typeface="Kruti Dev 016" pitchFamily="2" charset="0"/>
              </a:rPr>
              <a:t> </a:t>
            </a:r>
            <a:r>
              <a:rPr lang="en-US" sz="2800" dirty="0" err="1" smtClean="0">
                <a:latin typeface="Kruti Dev 016" pitchFamily="2" charset="0"/>
              </a:rPr>
              <a:t>iathdj.k</a:t>
            </a:r>
            <a:r>
              <a:rPr lang="en-US" sz="2800" dirty="0" smtClean="0">
                <a:latin typeface="Kruti Dev 016" pitchFamily="2" charset="0"/>
              </a:rPr>
              <a:t> ,</a:t>
            </a:r>
            <a:r>
              <a:rPr lang="en-US" sz="2800" dirty="0" err="1" smtClean="0">
                <a:latin typeface="Kruti Dev 016" pitchFamily="2" charset="0"/>
              </a:rPr>
              <a:t>oa</a:t>
            </a:r>
            <a:r>
              <a:rPr lang="en-US" sz="2800" dirty="0" smtClean="0">
                <a:latin typeface="Kruti Dev 016" pitchFamily="2" charset="0"/>
              </a:rPr>
              <a:t> </a:t>
            </a:r>
            <a:r>
              <a:rPr lang="en-US" sz="2800" dirty="0" err="1" smtClean="0">
                <a:latin typeface="Kruti Dev 016" pitchFamily="2" charset="0"/>
              </a:rPr>
              <a:t>ernku</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fnu</a:t>
            </a:r>
            <a:r>
              <a:rPr lang="en-US" sz="2800" dirty="0" smtClean="0">
                <a:latin typeface="Kruti Dev 016" pitchFamily="2" charset="0"/>
              </a:rPr>
              <a:t> </a:t>
            </a:r>
            <a:r>
              <a:rPr lang="en-US" sz="2800" dirty="0" err="1" smtClean="0">
                <a:latin typeface="Kruti Dev 016" pitchFamily="2" charset="0"/>
              </a:rPr>
              <a:t>ernku</a:t>
            </a:r>
            <a:r>
              <a:rPr lang="en-US" sz="2800" dirty="0" smtClean="0">
                <a:latin typeface="Kruti Dev 016" pitchFamily="2" charset="0"/>
              </a:rPr>
              <a:t> </a:t>
            </a:r>
            <a:r>
              <a:rPr lang="en-US" sz="2800" dirty="0" err="1" smtClean="0">
                <a:latin typeface="Kruti Dev 016" pitchFamily="2" charset="0"/>
              </a:rPr>
              <a:t>dsUnz</a:t>
            </a:r>
            <a:r>
              <a:rPr lang="en-US" sz="2800" dirty="0" smtClean="0">
                <a:latin typeface="Kruti Dev 016" pitchFamily="2" charset="0"/>
              </a:rPr>
              <a:t> rd </a:t>
            </a:r>
            <a:r>
              <a:rPr lang="en-US" sz="2800" dirty="0" err="1" smtClean="0">
                <a:latin typeface="Kruti Dev 016" pitchFamily="2" charset="0"/>
              </a:rPr>
              <a:t>vkokxeu</a:t>
            </a:r>
            <a:r>
              <a:rPr lang="en-US" sz="2800" dirty="0" smtClean="0">
                <a:latin typeface="Kruti Dev 016" pitchFamily="2" charset="0"/>
              </a:rPr>
              <a:t> </a:t>
            </a:r>
            <a:r>
              <a:rPr lang="en-US" sz="2800" dirty="0" err="1" smtClean="0">
                <a:latin typeface="Kruti Dev 016" pitchFamily="2" charset="0"/>
              </a:rPr>
              <a:t>rFkk</a:t>
            </a:r>
            <a:r>
              <a:rPr lang="en-US" sz="2800" dirty="0" smtClean="0">
                <a:latin typeface="Kruti Dev 016" pitchFamily="2" charset="0"/>
              </a:rPr>
              <a:t> </a:t>
            </a:r>
            <a:r>
              <a:rPr lang="en-US" sz="2800" dirty="0" err="1" smtClean="0">
                <a:latin typeface="Kruti Dev 016" pitchFamily="2" charset="0"/>
              </a:rPr>
              <a:t>izkFkfedrk</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vk</a:t>
            </a:r>
            <a:r>
              <a:rPr lang="en-US" sz="2800" dirty="0" smtClean="0">
                <a:latin typeface="Kruti Dev 016" pitchFamily="2" charset="0"/>
              </a:rPr>
              <a:t>/</a:t>
            </a:r>
            <a:r>
              <a:rPr lang="en-US" sz="2800" dirty="0" err="1" smtClean="0">
                <a:latin typeface="Kruti Dev 016" pitchFamily="2" charset="0"/>
              </a:rPr>
              <a:t>kkj</a:t>
            </a:r>
            <a:r>
              <a:rPr lang="en-US" sz="2800" dirty="0" smtClean="0">
                <a:latin typeface="Kruti Dev 016" pitchFamily="2" charset="0"/>
              </a:rPr>
              <a:t> </a:t>
            </a:r>
            <a:r>
              <a:rPr lang="en-US" sz="2800" dirty="0" err="1" smtClean="0">
                <a:latin typeface="Kruti Dev 016" pitchFamily="2" charset="0"/>
              </a:rPr>
              <a:t>ij</a:t>
            </a:r>
            <a:r>
              <a:rPr lang="en-US" sz="2800" dirty="0" smtClean="0">
                <a:latin typeface="Kruti Dev 016" pitchFamily="2" charset="0"/>
              </a:rPr>
              <a:t> </a:t>
            </a:r>
            <a:r>
              <a:rPr lang="en-US" sz="2800" dirty="0" err="1" smtClean="0">
                <a:latin typeface="Kruti Dev 016" pitchFamily="2" charset="0"/>
              </a:rPr>
              <a:t>ernku</a:t>
            </a:r>
            <a:r>
              <a:rPr lang="en-US" sz="2800" dirty="0" smtClean="0">
                <a:latin typeface="Kruti Dev 016" pitchFamily="2" charset="0"/>
              </a:rPr>
              <a:t> </a:t>
            </a:r>
            <a:r>
              <a:rPr lang="en-US" sz="2800" dirty="0" err="1" smtClean="0">
                <a:latin typeface="Kruti Dev 016" pitchFamily="2" charset="0"/>
              </a:rPr>
              <a:t>djus</a:t>
            </a:r>
            <a:r>
              <a:rPr lang="en-US" sz="2800" dirty="0" smtClean="0">
                <a:latin typeface="Kruti Dev 016" pitchFamily="2" charset="0"/>
              </a:rPr>
              <a:t> dh </a:t>
            </a:r>
            <a:r>
              <a:rPr lang="en-US" sz="2800" dirty="0" err="1" smtClean="0">
                <a:latin typeface="Kruti Dev 016" pitchFamily="2" charset="0"/>
              </a:rPr>
              <a:t>lqfo</a:t>
            </a:r>
            <a:r>
              <a:rPr lang="en-US" sz="2800" dirty="0" smtClean="0">
                <a:latin typeface="Kruti Dev 016" pitchFamily="2" charset="0"/>
              </a:rPr>
              <a:t>/</a:t>
            </a:r>
            <a:r>
              <a:rPr lang="en-US" sz="2800" dirty="0" err="1" smtClean="0">
                <a:latin typeface="Kruti Dev 016" pitchFamily="2" charset="0"/>
              </a:rPr>
              <a:t>kk</a:t>
            </a:r>
            <a:r>
              <a:rPr lang="en-US" sz="2800" dirty="0" smtClean="0">
                <a:latin typeface="Kruti Dev 016" pitchFamily="2" charset="0"/>
              </a:rPr>
              <a:t> </a:t>
            </a:r>
            <a:r>
              <a:rPr lang="en-US" sz="2800" dirty="0" err="1" smtClean="0">
                <a:latin typeface="Kruti Dev 016" pitchFamily="2" charset="0"/>
              </a:rPr>
              <a:t>miyC</a:t>
            </a:r>
            <a:r>
              <a:rPr lang="en-US" sz="2800" dirty="0" smtClean="0">
                <a:latin typeface="Kruti Dev 016" pitchFamily="2" charset="0"/>
              </a:rPr>
              <a:t>/k </a:t>
            </a:r>
            <a:r>
              <a:rPr lang="en-US" sz="2800" dirty="0" err="1" smtClean="0">
                <a:latin typeface="Kruti Dev 016" pitchFamily="2" charset="0"/>
              </a:rPr>
              <a:t>djk;k</a:t>
            </a:r>
            <a:r>
              <a:rPr lang="en-US" sz="2800" dirty="0" smtClean="0">
                <a:latin typeface="Kruti Dev 016" pitchFamily="2" charset="0"/>
              </a:rPr>
              <a:t> </a:t>
            </a:r>
            <a:r>
              <a:rPr lang="en-US" sz="2800" dirty="0" err="1" smtClean="0">
                <a:latin typeface="Kruti Dev 016" pitchFamily="2" charset="0"/>
              </a:rPr>
              <a:t>tkukA</a:t>
            </a:r>
            <a:endParaRPr lang="en-US" sz="2800" dirty="0" smtClean="0">
              <a:latin typeface="Kruti Dev 016" pitchFamily="2" charset="0"/>
            </a:endParaRPr>
          </a:p>
          <a:p>
            <a:pPr marL="4763" lvl="3" indent="677863" algn="just">
              <a:spcBef>
                <a:spcPts val="300"/>
              </a:spcBef>
              <a:spcAft>
                <a:spcPts val="300"/>
              </a:spcAft>
              <a:buFont typeface="Wingdings" pitchFamily="2" charset="2"/>
              <a:buChar char="v"/>
            </a:pPr>
            <a:r>
              <a:rPr lang="en-US" sz="2400" dirty="0" err="1" smtClean="0">
                <a:latin typeface="Times New Roman" pitchFamily="18" charset="0"/>
                <a:cs typeface="Times New Roman" pitchFamily="18" charset="0"/>
              </a:rPr>
              <a:t>PwDs</a:t>
            </a:r>
            <a:r>
              <a:rPr lang="en-US" sz="3200" dirty="0" smtClean="0">
                <a:latin typeface="Kruti Dev 016" pitchFamily="2" charset="0"/>
              </a:rPr>
              <a:t> </a:t>
            </a:r>
            <a:r>
              <a:rPr lang="en-US" sz="2800" dirty="0" err="1" smtClean="0">
                <a:latin typeface="Kruti Dev 016" pitchFamily="2" charset="0"/>
              </a:rPr>
              <a:t>dks</a:t>
            </a:r>
            <a:r>
              <a:rPr lang="en-US" sz="2800" dirty="0" smtClean="0">
                <a:latin typeface="Kruti Dev 016" pitchFamily="2" charset="0"/>
              </a:rPr>
              <a:t> </a:t>
            </a:r>
            <a:r>
              <a:rPr lang="en-US" sz="2800" dirty="0" err="1" smtClean="0">
                <a:latin typeface="Kruti Dev 016" pitchFamily="2" charset="0"/>
              </a:rPr>
              <a:t>lqfo</a:t>
            </a:r>
            <a:r>
              <a:rPr lang="en-US" sz="2800" dirty="0" smtClean="0">
                <a:latin typeface="Kruti Dev 016" pitchFamily="2" charset="0"/>
              </a:rPr>
              <a:t>/</a:t>
            </a:r>
            <a:r>
              <a:rPr lang="en-US" sz="2800" dirty="0" err="1" smtClean="0">
                <a:latin typeface="Kruti Dev 016" pitchFamily="2" charset="0"/>
              </a:rPr>
              <a:t>kk</a:t>
            </a:r>
            <a:r>
              <a:rPr lang="en-US" sz="2800" dirty="0" smtClean="0">
                <a:latin typeface="Kruti Dev 016" pitchFamily="2" charset="0"/>
              </a:rPr>
              <a:t> </a:t>
            </a:r>
            <a:r>
              <a:rPr lang="en-US" sz="2800" dirty="0" err="1" smtClean="0">
                <a:latin typeface="Kruti Dev 016" pitchFamily="2" charset="0"/>
              </a:rPr>
              <a:t>miyC</a:t>
            </a:r>
            <a:r>
              <a:rPr lang="en-US" sz="2800" dirty="0" smtClean="0">
                <a:latin typeface="Kruti Dev 016" pitchFamily="2" charset="0"/>
              </a:rPr>
              <a:t>/k </a:t>
            </a:r>
            <a:r>
              <a:rPr lang="en-US" sz="2800" dirty="0" err="1" smtClean="0">
                <a:latin typeface="Kruti Dev 016" pitchFamily="2" charset="0"/>
              </a:rPr>
              <a:t>djkus</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ks</a:t>
            </a:r>
            <a:r>
              <a:rPr lang="en-US" sz="2800" dirty="0" smtClean="0">
                <a:latin typeface="Kruti Dev 016" pitchFamily="2" charset="0"/>
              </a:rPr>
              <a:t>= </a:t>
            </a:r>
            <a:r>
              <a:rPr lang="en-US" sz="2800" dirty="0" err="1" smtClean="0">
                <a:latin typeface="Kruti Dev 016" pitchFamily="2" charset="0"/>
              </a:rPr>
              <a:t>esa</a:t>
            </a:r>
            <a:r>
              <a:rPr lang="en-US" sz="2800" dirty="0" smtClean="0">
                <a:latin typeface="Kruti Dev 016" pitchFamily="2" charset="0"/>
              </a:rPr>
              <a:t> </a:t>
            </a:r>
            <a:r>
              <a:rPr lang="en-US" sz="2800" dirty="0" err="1" smtClean="0">
                <a:latin typeface="Kruti Dev 016" pitchFamily="2" charset="0"/>
              </a:rPr>
              <a:t>dk;Zjr</a:t>
            </a:r>
            <a:r>
              <a:rPr lang="en-US" sz="2800" dirty="0" smtClean="0">
                <a:latin typeface="Kruti Dev 016" pitchFamily="2" charset="0"/>
              </a:rPr>
              <a:t>~ </a:t>
            </a:r>
            <a:r>
              <a:rPr lang="en-US" sz="2800" dirty="0" err="1" smtClean="0">
                <a:latin typeface="Kruti Dev 016" pitchFamily="2" charset="0"/>
              </a:rPr>
              <a:t>ljdkjh</a:t>
            </a:r>
            <a:r>
              <a:rPr lang="en-US" sz="2800" dirty="0" smtClean="0">
                <a:latin typeface="Kruti Dev 016" pitchFamily="2" charset="0"/>
              </a:rPr>
              <a:t> </a:t>
            </a:r>
            <a:r>
              <a:rPr lang="en-US" sz="2800" dirty="0" err="1" smtClean="0">
                <a:latin typeface="Kruti Dev 016" pitchFamily="2" charset="0"/>
              </a:rPr>
              <a:t>foHkkxksa</a:t>
            </a:r>
            <a:r>
              <a:rPr lang="en-US" sz="2800" dirty="0" smtClean="0">
                <a:latin typeface="Kruti Dev 016" pitchFamily="2" charset="0"/>
              </a:rPr>
              <a:t>] </a:t>
            </a:r>
            <a:r>
              <a:rPr lang="en-US" sz="2800" dirty="0" err="1" smtClean="0">
                <a:latin typeface="Kruti Dev 016" pitchFamily="2" charset="0"/>
              </a:rPr>
              <a:t>ljdkjh</a:t>
            </a:r>
            <a:r>
              <a:rPr lang="en-US" sz="2800" dirty="0" smtClean="0">
                <a:latin typeface="Kruti Dev 016" pitchFamily="2" charset="0"/>
              </a:rPr>
              <a:t> @ </a:t>
            </a:r>
            <a:r>
              <a:rPr lang="en-US" sz="2800" dirty="0" err="1" smtClean="0">
                <a:latin typeface="Kruti Dev 016" pitchFamily="2" charset="0"/>
              </a:rPr>
              <a:t>xSj</a:t>
            </a:r>
            <a:r>
              <a:rPr lang="en-US" sz="2800" dirty="0" smtClean="0">
                <a:latin typeface="Kruti Dev 016" pitchFamily="2" charset="0"/>
              </a:rPr>
              <a:t> </a:t>
            </a:r>
            <a:r>
              <a:rPr lang="en-US" sz="2800" dirty="0" err="1" smtClean="0">
                <a:latin typeface="Kruti Dev 016" pitchFamily="2" charset="0"/>
              </a:rPr>
              <a:t>ljdkjh</a:t>
            </a:r>
            <a:r>
              <a:rPr lang="en-US" sz="2800" dirty="0" smtClean="0">
                <a:latin typeface="Kruti Dev 016" pitchFamily="2" charset="0"/>
              </a:rPr>
              <a:t> </a:t>
            </a:r>
            <a:r>
              <a:rPr lang="en-US" sz="2800" dirty="0" err="1" smtClean="0">
                <a:latin typeface="Kruti Dev 016" pitchFamily="2" charset="0"/>
              </a:rPr>
              <a:t>laxBuksa</a:t>
            </a:r>
            <a:r>
              <a:rPr lang="en-US" sz="2800" dirty="0" smtClean="0">
                <a:latin typeface="Kruti Dev 016" pitchFamily="2" charset="0"/>
              </a:rPr>
              <a:t> ,</a:t>
            </a:r>
            <a:r>
              <a:rPr lang="en-US" sz="2800" dirty="0" err="1" smtClean="0">
                <a:latin typeface="Kruti Dev 016" pitchFamily="2" charset="0"/>
              </a:rPr>
              <a:t>oa</a:t>
            </a:r>
            <a:r>
              <a:rPr lang="en-US" sz="2800" dirty="0" smtClean="0">
                <a:latin typeface="Kruti Dev 016" pitchFamily="2" charset="0"/>
              </a:rPr>
              <a:t> </a:t>
            </a:r>
            <a:r>
              <a:rPr lang="en-US" sz="2800" dirty="0" err="1" smtClean="0">
                <a:latin typeface="Kruti Dev 016" pitchFamily="2" charset="0"/>
              </a:rPr>
              <a:t>flfoy</a:t>
            </a:r>
            <a:r>
              <a:rPr lang="en-US" sz="2800" dirty="0" smtClean="0">
                <a:latin typeface="Kruti Dev 016" pitchFamily="2" charset="0"/>
              </a:rPr>
              <a:t> </a:t>
            </a:r>
            <a:r>
              <a:rPr lang="en-US" sz="2800" dirty="0" err="1" smtClean="0">
                <a:latin typeface="Kruti Dev 016" pitchFamily="2" charset="0"/>
              </a:rPr>
              <a:t>lkslkbZVh</a:t>
            </a:r>
            <a:r>
              <a:rPr lang="en-US" sz="2800" dirty="0" smtClean="0">
                <a:latin typeface="Kruti Dev 016" pitchFamily="2" charset="0"/>
              </a:rPr>
              <a:t> </a:t>
            </a:r>
            <a:r>
              <a:rPr lang="en-US" sz="2800" dirty="0" err="1" smtClean="0">
                <a:latin typeface="Kruti Dev 016" pitchFamily="2" charset="0"/>
              </a:rPr>
              <a:t>laxBu</a:t>
            </a:r>
            <a:r>
              <a:rPr lang="en-US" sz="2800" dirty="0" smtClean="0">
                <a:latin typeface="Kruti Dev 016" pitchFamily="2" charset="0"/>
              </a:rPr>
              <a:t> </a:t>
            </a:r>
            <a:r>
              <a:rPr lang="en-US" sz="2400" dirty="0" smtClean="0">
                <a:latin typeface="Times New Roman" pitchFamily="18" charset="0"/>
                <a:cs typeface="Times New Roman" pitchFamily="18" charset="0"/>
              </a:rPr>
              <a:t>(NGO/CSO)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kjk</a:t>
            </a:r>
            <a:r>
              <a:rPr lang="en-US" sz="2800" dirty="0" smtClean="0">
                <a:latin typeface="Kruti Dev 016" pitchFamily="2" charset="0"/>
              </a:rPr>
              <a:t> </a:t>
            </a:r>
            <a:r>
              <a:rPr lang="en-US" sz="2800" dirty="0" err="1" smtClean="0">
                <a:latin typeface="Kruti Dev 016" pitchFamily="2" charset="0"/>
              </a:rPr>
              <a:t>c`gn</a:t>
            </a:r>
            <a:r>
              <a:rPr lang="en-US" sz="2800" dirty="0" smtClean="0">
                <a:latin typeface="Kruti Dev 016" pitchFamily="2" charset="0"/>
              </a:rPr>
              <a:t> </a:t>
            </a:r>
            <a:r>
              <a:rPr lang="en-US" sz="2800" dirty="0" err="1" smtClean="0">
                <a:latin typeface="Kruti Dev 016" pitchFamily="2" charset="0"/>
              </a:rPr>
              <a:t>tkx:drk</a:t>
            </a:r>
            <a:r>
              <a:rPr lang="en-US" sz="2800" dirty="0" smtClean="0">
                <a:latin typeface="Kruti Dev 016" pitchFamily="2" charset="0"/>
              </a:rPr>
              <a:t> </a:t>
            </a:r>
            <a:r>
              <a:rPr lang="en-US" sz="2800" dirty="0" err="1" smtClean="0">
                <a:latin typeface="Kruti Dev 016" pitchFamily="2" charset="0"/>
              </a:rPr>
              <a:t>dk;ZØe</a:t>
            </a:r>
            <a:r>
              <a:rPr lang="en-US" sz="2800" dirty="0" smtClean="0">
                <a:latin typeface="Kruti Dev 016" pitchFamily="2" charset="0"/>
              </a:rPr>
              <a:t> </a:t>
            </a:r>
            <a:r>
              <a:rPr lang="en-US" sz="2800" dirty="0" err="1" smtClean="0">
                <a:latin typeface="Kruti Dev 016" pitchFamily="2" charset="0"/>
              </a:rPr>
              <a:t>pyk;k</a:t>
            </a:r>
            <a:r>
              <a:rPr lang="en-US" sz="2800" dirty="0" smtClean="0">
                <a:latin typeface="Kruti Dev 016" pitchFamily="2" charset="0"/>
              </a:rPr>
              <a:t> </a:t>
            </a:r>
            <a:r>
              <a:rPr lang="en-US" sz="2800" dirty="0" err="1" smtClean="0">
                <a:latin typeface="Kruti Dev 016" pitchFamily="2" charset="0"/>
              </a:rPr>
              <a:t>tkukA</a:t>
            </a:r>
            <a:endParaRPr lang="en-US" sz="2800" dirty="0" smtClean="0">
              <a:latin typeface="Kruti Dev 016" pitchFamily="2" charset="0"/>
            </a:endParaRPr>
          </a:p>
          <a:p>
            <a:pPr marL="4763" lvl="3" indent="677863" algn="just">
              <a:spcBef>
                <a:spcPts val="300"/>
              </a:spcBef>
              <a:spcAft>
                <a:spcPts val="300"/>
              </a:spcAft>
              <a:buFont typeface="Wingdings" pitchFamily="2" charset="2"/>
              <a:buChar char="v"/>
            </a:pPr>
            <a:r>
              <a:rPr lang="en-US" sz="2800" dirty="0" err="1" smtClean="0">
                <a:latin typeface="Kruti Dev 016" pitchFamily="2" charset="0"/>
              </a:rPr>
              <a:t>Hkkjr</a:t>
            </a:r>
            <a:r>
              <a:rPr lang="en-US" sz="2800" dirty="0" smtClean="0">
                <a:latin typeface="Kruti Dev 016" pitchFamily="2" charset="0"/>
              </a:rPr>
              <a:t> </a:t>
            </a:r>
            <a:r>
              <a:rPr lang="en-US" sz="2800" dirty="0" err="1" smtClean="0">
                <a:latin typeface="Kruti Dev 016" pitchFamily="2" charset="0"/>
              </a:rPr>
              <a:t>fuokZpu</a:t>
            </a:r>
            <a:r>
              <a:rPr lang="en-US" sz="2800" dirty="0" smtClean="0">
                <a:latin typeface="Kruti Dev 016" pitchFamily="2" charset="0"/>
              </a:rPr>
              <a:t> </a:t>
            </a:r>
            <a:r>
              <a:rPr lang="en-US" sz="2800" dirty="0" err="1" smtClean="0">
                <a:latin typeface="Kruti Dev 016" pitchFamily="2" charset="0"/>
              </a:rPr>
              <a:t>vk;ksx</a:t>
            </a:r>
            <a:r>
              <a:rPr lang="en-US" sz="2800" dirty="0" smtClean="0">
                <a:latin typeface="Kruti Dev 016" pitchFamily="2" charset="0"/>
              </a:rPr>
              <a:t> </a:t>
            </a:r>
            <a:r>
              <a:rPr lang="en-US" sz="2800" dirty="0" err="1" smtClean="0">
                <a:latin typeface="Kruti Dev 016" pitchFamily="2" charset="0"/>
              </a:rPr>
              <a:t>dk</a:t>
            </a:r>
            <a:r>
              <a:rPr lang="en-US" sz="2800" dirty="0" smtClean="0">
                <a:latin typeface="Kruti Dev 016" pitchFamily="2" charset="0"/>
              </a:rPr>
              <a:t> </a:t>
            </a:r>
            <a:r>
              <a:rPr lang="en-US" sz="2800" dirty="0" err="1" smtClean="0">
                <a:latin typeface="Kruti Dev 016" pitchFamily="2" charset="0"/>
              </a:rPr>
              <a:t>mís</a:t>
            </a:r>
            <a:r>
              <a:rPr lang="en-US" sz="2800" dirty="0" smtClean="0">
                <a:latin typeface="Kruti Dev 016" pitchFamily="2" charset="0"/>
              </a:rPr>
              <a:t>’; </a:t>
            </a:r>
            <a:r>
              <a:rPr lang="en-US" sz="2800" b="1" i="1" dirty="0" smtClean="0">
                <a:latin typeface="Kruti Dev 016" pitchFamily="2" charset="0"/>
              </a:rPr>
              <a:t>^^</a:t>
            </a:r>
            <a:r>
              <a:rPr lang="en-US" sz="2800" b="1" i="1" dirty="0" err="1" smtClean="0">
                <a:latin typeface="Kruti Dev 016" pitchFamily="2" charset="0"/>
              </a:rPr>
              <a:t>dksbZ</a:t>
            </a:r>
            <a:r>
              <a:rPr lang="en-US" sz="2800" b="1" i="1" dirty="0" smtClean="0">
                <a:latin typeface="Kruti Dev 016" pitchFamily="2" charset="0"/>
              </a:rPr>
              <a:t> </a:t>
            </a:r>
            <a:r>
              <a:rPr lang="en-US" sz="2800" b="1" i="1" dirty="0" err="1" smtClean="0">
                <a:latin typeface="Kruti Dev 016" pitchFamily="2" charset="0"/>
              </a:rPr>
              <a:t>ernkrk</a:t>
            </a:r>
            <a:r>
              <a:rPr lang="en-US" sz="2800" b="1" i="1" dirty="0" smtClean="0">
                <a:latin typeface="Kruti Dev 016" pitchFamily="2" charset="0"/>
              </a:rPr>
              <a:t> u </a:t>
            </a:r>
            <a:r>
              <a:rPr lang="en-US" sz="2800" b="1" i="1" dirty="0" err="1" smtClean="0">
                <a:latin typeface="Kruti Dev 016" pitchFamily="2" charset="0"/>
              </a:rPr>
              <a:t>NwVs</a:t>
            </a:r>
            <a:r>
              <a:rPr lang="en-US" sz="2800" b="1" i="1"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lanHkZ</a:t>
            </a:r>
            <a:r>
              <a:rPr lang="en-US" sz="2800" dirty="0" smtClean="0">
                <a:latin typeface="Kruti Dev 016" pitchFamily="2" charset="0"/>
              </a:rPr>
              <a:t> </a:t>
            </a:r>
            <a:r>
              <a:rPr lang="en-US" sz="2800" dirty="0" err="1" smtClean="0">
                <a:latin typeface="Kruti Dev 016" pitchFamily="2" charset="0"/>
              </a:rPr>
              <a:t>esa</a:t>
            </a:r>
            <a:r>
              <a:rPr lang="en-US" sz="2800" dirty="0" smtClean="0">
                <a:latin typeface="Kruti Dev 016" pitchFamily="2" charset="0"/>
              </a:rPr>
              <a:t> </a:t>
            </a:r>
            <a:r>
              <a:rPr lang="en-US" sz="2800" dirty="0" err="1" smtClean="0">
                <a:latin typeface="Kruti Dev 016" pitchFamily="2" charset="0"/>
              </a:rPr>
              <a:t>lHkh</a:t>
            </a:r>
            <a:r>
              <a:rPr lang="en-US" sz="2800" dirty="0" smtClean="0">
                <a:latin typeface="Kruti Dev 016" pitchFamily="2" charset="0"/>
              </a:rPr>
              <a:t> </a:t>
            </a:r>
            <a:r>
              <a:rPr lang="en-US" sz="2400" dirty="0" err="1" smtClean="0">
                <a:latin typeface="Times New Roman" pitchFamily="18" charset="0"/>
                <a:cs typeface="Times New Roman" pitchFamily="18" charset="0"/>
              </a:rPr>
              <a:t>PwDs</a:t>
            </a:r>
            <a:r>
              <a:rPr lang="en-US" sz="24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iathdj.k</a:t>
            </a:r>
            <a:r>
              <a:rPr lang="en-US" sz="2800" dirty="0" smtClean="0">
                <a:latin typeface="Kruti Dev 016" pitchFamily="2" charset="0"/>
              </a:rPr>
              <a:t> </a:t>
            </a:r>
            <a:r>
              <a:rPr lang="en-US" sz="2800" dirty="0" err="1" smtClean="0">
                <a:latin typeface="Kruti Dev 016" pitchFamily="2" charset="0"/>
              </a:rPr>
              <a:t>gsrq</a:t>
            </a:r>
            <a:r>
              <a:rPr lang="en-US" sz="2800" dirty="0" smtClean="0">
                <a:latin typeface="Kruti Dev 016" pitchFamily="2" charset="0"/>
              </a:rPr>
              <a:t> </a:t>
            </a:r>
            <a:r>
              <a:rPr lang="en-US" sz="2800" dirty="0" err="1" smtClean="0">
                <a:latin typeface="Kruti Dev 016" pitchFamily="2" charset="0"/>
              </a:rPr>
              <a:t>mUew</a:t>
            </a:r>
            <a:r>
              <a:rPr lang="en-US" sz="2800" dirty="0" smtClean="0">
                <a:latin typeface="Kruti Dev 016" pitchFamily="2" charset="0"/>
              </a:rPr>
              <a:t>[</a:t>
            </a:r>
            <a:r>
              <a:rPr lang="en-US" sz="2800" dirty="0" err="1" smtClean="0">
                <a:latin typeface="Kruti Dev 016" pitchFamily="2" charset="0"/>
              </a:rPr>
              <a:t>khdj.k</a:t>
            </a:r>
            <a:r>
              <a:rPr lang="en-US" sz="2800" dirty="0" smtClean="0">
                <a:latin typeface="Kruti Dev 016" pitchFamily="2" charset="0"/>
              </a:rPr>
              <a:t> dh </a:t>
            </a:r>
            <a:r>
              <a:rPr lang="en-US" sz="2800" dirty="0" err="1" smtClean="0">
                <a:latin typeface="Kruti Dev 016" pitchFamily="2" charset="0"/>
              </a:rPr>
              <a:t>O;oLFkk</a:t>
            </a:r>
            <a:r>
              <a:rPr lang="en-US" sz="2800" dirty="0" smtClean="0">
                <a:latin typeface="Kruti Dev 016" pitchFamily="2" charset="0"/>
              </a:rPr>
              <a:t> </a:t>
            </a:r>
            <a:r>
              <a:rPr lang="en-US" sz="2800" dirty="0" err="1" smtClean="0">
                <a:latin typeface="Kruti Dev 016" pitchFamily="2" charset="0"/>
              </a:rPr>
              <a:t>orZeku</a:t>
            </a:r>
            <a:r>
              <a:rPr lang="en-US" sz="2800" dirty="0" smtClean="0">
                <a:latin typeface="Kruti Dev 016" pitchFamily="2" charset="0"/>
              </a:rPr>
              <a:t> </a:t>
            </a:r>
            <a:r>
              <a:rPr lang="en-US" sz="2800" dirty="0" err="1" smtClean="0">
                <a:latin typeface="Kruti Dev 016" pitchFamily="2" charset="0"/>
              </a:rPr>
              <a:t>fuokZpd</a:t>
            </a:r>
            <a:r>
              <a:rPr lang="en-US" sz="2800" dirty="0" smtClean="0">
                <a:latin typeface="Kruti Dev 016" pitchFamily="2" charset="0"/>
              </a:rPr>
              <a:t> </a:t>
            </a:r>
            <a:r>
              <a:rPr lang="en-US" sz="2800" dirty="0" err="1" smtClean="0">
                <a:latin typeface="Kruti Dev 016" pitchFamily="2" charset="0"/>
              </a:rPr>
              <a:t>lwph</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fo’ks”k</a:t>
            </a:r>
            <a:r>
              <a:rPr lang="en-US" sz="2800" dirty="0" smtClean="0">
                <a:latin typeface="Kruti Dev 016" pitchFamily="2" charset="0"/>
              </a:rPr>
              <a:t> </a:t>
            </a:r>
            <a:r>
              <a:rPr lang="en-US" sz="2800" dirty="0" err="1" smtClean="0">
                <a:latin typeface="Kruti Dev 016" pitchFamily="2" charset="0"/>
              </a:rPr>
              <a:t>laf</a:t>
            </a:r>
            <a:r>
              <a:rPr lang="en-US" sz="2800" dirty="0" smtClean="0">
                <a:latin typeface="Kruti Dev 016" pitchFamily="2" charset="0"/>
              </a:rPr>
              <a:t>{</a:t>
            </a:r>
            <a:r>
              <a:rPr lang="en-US" sz="2800" dirty="0" err="1" smtClean="0">
                <a:latin typeface="Kruti Dev 016" pitchFamily="2" charset="0"/>
              </a:rPr>
              <a:t>kIr</a:t>
            </a:r>
            <a:r>
              <a:rPr lang="en-US" sz="2800" dirty="0" smtClean="0">
                <a:latin typeface="Kruti Dev 016" pitchFamily="2" charset="0"/>
              </a:rPr>
              <a:t> </a:t>
            </a:r>
            <a:r>
              <a:rPr lang="en-US" sz="2800" dirty="0" err="1" smtClean="0">
                <a:latin typeface="Kruti Dev 016" pitchFamily="2" charset="0"/>
              </a:rPr>
              <a:t>iqujh</a:t>
            </a:r>
            <a:r>
              <a:rPr lang="en-US" sz="2800" dirty="0" smtClean="0">
                <a:latin typeface="Kruti Dev 016" pitchFamily="2" charset="0"/>
              </a:rPr>
              <a:t>{</a:t>
            </a:r>
            <a:r>
              <a:rPr lang="en-US" sz="2800" dirty="0" err="1" smtClean="0">
                <a:latin typeface="Kruti Dev 016" pitchFamily="2" charset="0"/>
              </a:rPr>
              <a:t>k.k</a:t>
            </a:r>
            <a:r>
              <a:rPr lang="en-US" sz="2800" dirty="0" smtClean="0">
                <a:latin typeface="Kruti Dev 016" pitchFamily="2" charset="0"/>
              </a:rPr>
              <a:t> </a:t>
            </a:r>
            <a:r>
              <a:rPr lang="en-US" sz="2800" dirty="0" err="1" smtClean="0">
                <a:latin typeface="Kruti Dev 016" pitchFamily="2" charset="0"/>
              </a:rPr>
              <a:t>dk;ZØe</a:t>
            </a:r>
            <a:r>
              <a:rPr lang="en-US" sz="2800" dirty="0" smtClean="0">
                <a:latin typeface="Kruti Dev 016" pitchFamily="2" charset="0"/>
              </a:rPr>
              <a:t>] 2019 dh </a:t>
            </a:r>
            <a:r>
              <a:rPr lang="en-US" sz="2800" dirty="0" err="1" smtClean="0">
                <a:latin typeface="Kruti Dev 016" pitchFamily="2" charset="0"/>
              </a:rPr>
              <a:t>vof</a:t>
            </a:r>
            <a:r>
              <a:rPr lang="en-US" sz="2800" dirty="0" smtClean="0">
                <a:latin typeface="Kruti Dev 016" pitchFamily="2" charset="0"/>
              </a:rPr>
              <a:t>/k </a:t>
            </a:r>
            <a:r>
              <a:rPr lang="en-US" sz="2800" dirty="0" err="1" smtClean="0">
                <a:latin typeface="Kruti Dev 016" pitchFamily="2" charset="0"/>
              </a:rPr>
              <a:t>esa</a:t>
            </a:r>
            <a:r>
              <a:rPr lang="en-US" sz="2800" dirty="0" smtClean="0">
                <a:latin typeface="Kruti Dev 016" pitchFamily="2" charset="0"/>
              </a:rPr>
              <a:t> </a:t>
            </a:r>
            <a:r>
              <a:rPr lang="en-US" sz="2800" dirty="0" err="1" smtClean="0">
                <a:latin typeface="Kruti Dev 016" pitchFamily="2" charset="0"/>
              </a:rPr>
              <a:t>fd;k</a:t>
            </a:r>
            <a:r>
              <a:rPr lang="en-US" sz="2800" dirty="0" smtClean="0">
                <a:latin typeface="Kruti Dev 016" pitchFamily="2" charset="0"/>
              </a:rPr>
              <a:t> </a:t>
            </a:r>
            <a:r>
              <a:rPr lang="en-US" sz="2800" dirty="0" err="1" smtClean="0">
                <a:latin typeface="Kruti Dev 016" pitchFamily="2" charset="0"/>
              </a:rPr>
              <a:t>tkukA</a:t>
            </a:r>
            <a:endParaRPr lang="en-US" dirty="0"/>
          </a:p>
        </p:txBody>
      </p:sp>
      <p:sp>
        <p:nvSpPr>
          <p:cNvPr id="3" name="Footer Placeholder 2"/>
          <p:cNvSpPr>
            <a:spLocks noGrp="1"/>
          </p:cNvSpPr>
          <p:nvPr>
            <p:ph type="ftr" sz="quarter" idx="11"/>
          </p:nvPr>
        </p:nvSpPr>
        <p:spPr>
          <a:xfrm>
            <a:off x="7162800" y="6492875"/>
            <a:ext cx="2546571" cy="365125"/>
          </a:xfrm>
        </p:spPr>
        <p:txBody>
          <a:bodyPr/>
          <a:lstStyle/>
          <a:p>
            <a:r>
              <a:rPr lang="en-US" sz="1400" dirty="0" smtClean="0">
                <a:latin typeface="Times New Roman" pitchFamily="18" charset="0"/>
                <a:cs typeface="Times New Roman" pitchFamily="18" charset="0"/>
              </a:rPr>
              <a:t>3</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orizontal Scroll 7"/>
          <p:cNvSpPr/>
          <p:nvPr/>
        </p:nvSpPr>
        <p:spPr>
          <a:xfrm>
            <a:off x="247650" y="-24126"/>
            <a:ext cx="9410700" cy="1471926"/>
          </a:xfrm>
          <a:prstGeom prst="horizontalScroll">
            <a:avLst>
              <a:gd name="adj" fmla="val 9234"/>
            </a:avLst>
          </a:prstGeom>
          <a:effectLst>
            <a:innerShdw blurRad="114300">
              <a:prstClr val="black"/>
            </a:innerShdw>
          </a:effectLst>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dirty="0" smtClean="0">
              <a:solidFill>
                <a:srgbClr val="FF0000"/>
              </a:solidFill>
              <a:effectLst>
                <a:outerShdw blurRad="38100" dist="38100" dir="2700000" algn="tl">
                  <a:srgbClr val="000000">
                    <a:alpha val="43137"/>
                  </a:srgbClr>
                </a:outerShdw>
              </a:effectLst>
              <a:latin typeface="Kruti Dev 016" pitchFamily="2" charset="0"/>
            </a:endParaRPr>
          </a:p>
          <a:p>
            <a:pPr algn="just"/>
            <a:r>
              <a:rPr lang="en-US" sz="2800" i="1" dirty="0" err="1" smtClean="0">
                <a:solidFill>
                  <a:srgbClr val="FF0000"/>
                </a:solidFill>
                <a:effectLst>
                  <a:outerShdw blurRad="38100" dist="38100" dir="2700000" algn="tl">
                    <a:srgbClr val="000000">
                      <a:alpha val="43137"/>
                    </a:srgbClr>
                  </a:outerShdw>
                </a:effectLst>
                <a:latin typeface="Kruti Dev 016" pitchFamily="2" charset="0"/>
              </a:rPr>
              <a:t>Hkkjr</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fuokZpu</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vk;ksx</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kjk</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400" i="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PwDs</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dks</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fuokZpu</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izfØ;k</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esa</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iathdj.k</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oa</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lgt</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Hkkxhnkjh</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lqfuf’pr</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djus</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ds</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fy</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fuEufyf</a:t>
            </a:r>
            <a:r>
              <a:rPr lang="en-US" sz="2800" i="1" dirty="0" smtClean="0">
                <a:solidFill>
                  <a:srgbClr val="FF0000"/>
                </a:solidFill>
                <a:effectLst>
                  <a:outerShdw blurRad="38100" dist="38100" dir="2700000" algn="tl">
                    <a:srgbClr val="000000">
                      <a:alpha val="43137"/>
                    </a:srgbClr>
                  </a:outerShdw>
                </a:effectLst>
                <a:latin typeface="Kruti Dev 016" pitchFamily="2" charset="0"/>
              </a:rPr>
              <a:t>[</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kr</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ik¡p</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izdkj</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ds</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400" i="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PwDs</a:t>
            </a:r>
            <a:r>
              <a:rPr lang="en-US" sz="2800"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dks</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fpfàr</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fd;k</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x;k</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Kruti Dev 016" pitchFamily="2" charset="0"/>
              </a:rPr>
              <a:t>gSA</a:t>
            </a:r>
            <a:endParaRPr lang="en-US" sz="2800" i="1" dirty="0" smtClean="0">
              <a:solidFill>
                <a:srgbClr val="FF0000"/>
              </a:solidFill>
              <a:effectLst>
                <a:outerShdw blurRad="38100" dist="38100" dir="2700000" algn="tl">
                  <a:srgbClr val="000000">
                    <a:alpha val="43137"/>
                  </a:srgbClr>
                </a:outerShdw>
              </a:effectLst>
              <a:latin typeface="Kruti Dev 016" pitchFamily="2" charset="0"/>
            </a:endParaRPr>
          </a:p>
          <a:p>
            <a:pPr algn="ctr"/>
            <a:endParaRPr lang="en-US" dirty="0">
              <a:solidFill>
                <a:srgbClr val="FF0000"/>
              </a:solidFill>
            </a:endParaRPr>
          </a:p>
        </p:txBody>
      </p:sp>
      <p:sp>
        <p:nvSpPr>
          <p:cNvPr id="9" name="TextBox 8"/>
          <p:cNvSpPr txBox="1"/>
          <p:nvPr/>
        </p:nvSpPr>
        <p:spPr>
          <a:xfrm>
            <a:off x="412899" y="1287244"/>
            <a:ext cx="9286360" cy="5570756"/>
          </a:xfrm>
          <a:prstGeom prst="rect">
            <a:avLst/>
          </a:prstGeom>
          <a:noFill/>
        </p:spPr>
        <p:txBody>
          <a:bodyPr wrap="square" rtlCol="0">
            <a:spAutoFit/>
          </a:bodyPr>
          <a:lstStyle/>
          <a:p>
            <a:pPr algn="just">
              <a:spcBef>
                <a:spcPct val="0"/>
              </a:spcBef>
              <a:tabLst>
                <a:tab pos="682625" algn="l"/>
              </a:tabLst>
              <a:defRPr/>
            </a:pPr>
            <a:r>
              <a:rPr lang="en-US"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Electors with Visual Disability (</a:t>
            </a:r>
            <a:r>
              <a:rPr lang="en-US" sz="2000" dirty="0" smtClean="0">
                <a:latin typeface="Kruti Dev 016" pitchFamily="2" charset="0"/>
              </a:rPr>
              <a:t>n`’; </a:t>
            </a:r>
            <a:r>
              <a:rPr lang="en-US" sz="2000" dirty="0" err="1" smtClean="0">
                <a:latin typeface="Kruti Dev 016" pitchFamily="2" charset="0"/>
              </a:rPr>
              <a:t>nqcZyrk</a:t>
            </a:r>
            <a:r>
              <a:rPr lang="en-US" sz="2000" dirty="0" smtClean="0">
                <a:latin typeface="Kruti Dev 016" pitchFamily="2" charset="0"/>
              </a:rPr>
              <a:t> </a:t>
            </a:r>
            <a:r>
              <a:rPr lang="en-US" sz="2000" dirty="0" err="1" smtClean="0">
                <a:latin typeface="Kruti Dev 016" pitchFamily="2" charset="0"/>
              </a:rPr>
              <a:t>fuokZpd</a:t>
            </a:r>
            <a:r>
              <a:rPr lang="en-US" sz="2000" dirty="0" smtClean="0">
                <a:latin typeface="Times New Roman" pitchFamily="18" charset="0"/>
                <a:cs typeface="Times New Roman" pitchFamily="18" charset="0"/>
              </a:rPr>
              <a:t>) </a:t>
            </a:r>
          </a:p>
          <a:p>
            <a:pPr algn="just">
              <a:spcBef>
                <a:spcPct val="0"/>
              </a:spcBef>
              <a:tabLst>
                <a:tab pos="682625" algn="l"/>
              </a:tabLst>
              <a:defRPr/>
            </a:pPr>
            <a:r>
              <a:rPr lang="en-US" sz="2000" dirty="0" smtClean="0">
                <a:latin typeface="Times New Roman" pitchFamily="18" charset="0"/>
                <a:cs typeface="Times New Roman" pitchFamily="18" charset="0"/>
              </a:rPr>
              <a:t>2. Electors with Hearing Disability (</a:t>
            </a:r>
            <a:r>
              <a:rPr lang="en-US" sz="2000" dirty="0" err="1" smtClean="0">
                <a:latin typeface="Kruti Dev 016" pitchFamily="2" charset="0"/>
              </a:rPr>
              <a:t>okd</a:t>
            </a:r>
            <a:r>
              <a:rPr lang="en-US" sz="2000" dirty="0" smtClean="0">
                <a:latin typeface="Kruti Dev 016" pitchFamily="2" charset="0"/>
              </a:rPr>
              <a:t>~ ,</a:t>
            </a:r>
            <a:r>
              <a:rPr lang="en-US" sz="2000" dirty="0" err="1" smtClean="0">
                <a:latin typeface="Kruti Dev 016" pitchFamily="2" charset="0"/>
              </a:rPr>
              <a:t>oa</a:t>
            </a:r>
            <a:r>
              <a:rPr lang="en-US" sz="2000" dirty="0" smtClean="0">
                <a:latin typeface="Kruti Dev 016" pitchFamily="2" charset="0"/>
              </a:rPr>
              <a:t> </a:t>
            </a:r>
            <a:r>
              <a:rPr lang="en-US" sz="2000" dirty="0" err="1" smtClean="0">
                <a:latin typeface="Kruti Dev 016" pitchFamily="2" charset="0"/>
              </a:rPr>
              <a:t>lquus</a:t>
            </a:r>
            <a:r>
              <a:rPr lang="en-US" sz="2000" dirty="0" smtClean="0">
                <a:latin typeface="Kruti Dev 016" pitchFamily="2" charset="0"/>
              </a:rPr>
              <a:t> dh </a:t>
            </a:r>
            <a:r>
              <a:rPr lang="en-US" sz="2000" dirty="0" err="1" smtClean="0">
                <a:latin typeface="Kruti Dev 016" pitchFamily="2" charset="0"/>
              </a:rPr>
              <a:t>fu%’kDr~rk</a:t>
            </a:r>
            <a:r>
              <a:rPr lang="en-US" sz="2000" dirty="0" smtClean="0">
                <a:latin typeface="Kruti Dev 016" pitchFamily="2" charset="0"/>
              </a:rPr>
              <a:t> </a:t>
            </a:r>
            <a:r>
              <a:rPr lang="en-US" sz="2000" dirty="0" err="1" smtClean="0">
                <a:latin typeface="Kruti Dev 016" pitchFamily="2" charset="0"/>
              </a:rPr>
              <a:t>fuokZpd</a:t>
            </a:r>
            <a:r>
              <a:rPr lang="en-US" sz="2000" dirty="0" smtClean="0">
                <a:latin typeface="Times New Roman" pitchFamily="18" charset="0"/>
                <a:cs typeface="Times New Roman" pitchFamily="18" charset="0"/>
              </a:rPr>
              <a:t>).</a:t>
            </a:r>
          </a:p>
          <a:p>
            <a:pPr algn="just">
              <a:spcBef>
                <a:spcPct val="0"/>
              </a:spcBef>
              <a:tabLst>
                <a:tab pos="682625" algn="l"/>
              </a:tabLst>
              <a:defRPr/>
            </a:pPr>
            <a:r>
              <a:rPr lang="en-US" sz="2000" dirty="0" smtClean="0">
                <a:latin typeface="Times New Roman" pitchFamily="18" charset="0"/>
                <a:cs typeface="Times New Roman" pitchFamily="18" charset="0"/>
              </a:rPr>
              <a:t>3. Electors with Intellectual Disability (</a:t>
            </a:r>
            <a:r>
              <a:rPr lang="en-US" sz="2000" dirty="0" err="1" smtClean="0">
                <a:latin typeface="Kruti Dev 016" pitchFamily="2" charset="0"/>
              </a:rPr>
              <a:t>ckSf</a:t>
            </a:r>
            <a:r>
              <a:rPr lang="en-US" sz="2000" dirty="0" smtClean="0">
                <a:latin typeface="Kruti Dev 016" pitchFamily="2" charset="0"/>
              </a:rPr>
              <a:t>)d </a:t>
            </a:r>
            <a:r>
              <a:rPr lang="en-US" sz="2000" dirty="0" err="1" smtClean="0">
                <a:latin typeface="Kruti Dev 016" pitchFamily="2" charset="0"/>
              </a:rPr>
              <a:t>ckf</a:t>
            </a:r>
            <a:r>
              <a:rPr lang="en-US" sz="2000" dirty="0" smtClean="0">
                <a:latin typeface="Kruti Dev 016" pitchFamily="2" charset="0"/>
              </a:rPr>
              <a:t>/</a:t>
            </a:r>
            <a:r>
              <a:rPr lang="en-US" sz="2000" dirty="0" err="1" smtClean="0">
                <a:latin typeface="Kruti Dev 016" pitchFamily="2" charset="0"/>
              </a:rPr>
              <a:t>kr</a:t>
            </a:r>
            <a:r>
              <a:rPr lang="en-US" sz="2000" dirty="0" smtClean="0">
                <a:latin typeface="Kruti Dev 016" pitchFamily="2" charset="0"/>
              </a:rPr>
              <a:t> </a:t>
            </a:r>
            <a:r>
              <a:rPr lang="en-US" sz="2000" dirty="0" err="1" smtClean="0">
                <a:latin typeface="Kruti Dev 016" pitchFamily="2" charset="0"/>
              </a:rPr>
              <a:t>fuokZpd</a:t>
            </a:r>
            <a:r>
              <a:rPr lang="en-US" sz="2000" dirty="0" smtClean="0">
                <a:latin typeface="Times New Roman" pitchFamily="18" charset="0"/>
                <a:cs typeface="Times New Roman" pitchFamily="18" charset="0"/>
              </a:rPr>
              <a:t>)</a:t>
            </a:r>
          </a:p>
          <a:p>
            <a:pPr algn="just">
              <a:spcBef>
                <a:spcPct val="0"/>
              </a:spcBef>
              <a:tabLst>
                <a:tab pos="682625" algn="l"/>
              </a:tabLst>
              <a:defRPr/>
            </a:pPr>
            <a:r>
              <a:rPr lang="en-US" sz="2000" dirty="0" smtClean="0">
                <a:latin typeface="Times New Roman" pitchFamily="18" charset="0"/>
                <a:cs typeface="Times New Roman" pitchFamily="18" charset="0"/>
              </a:rPr>
              <a:t>4. Electors with </a:t>
            </a:r>
            <a:r>
              <a:rPr lang="en-US" sz="2000" dirty="0" err="1" smtClean="0">
                <a:latin typeface="Times New Roman" pitchFamily="18" charset="0"/>
                <a:cs typeface="Times New Roman" pitchFamily="18" charset="0"/>
              </a:rPr>
              <a:t>Locomotor</a:t>
            </a:r>
            <a:r>
              <a:rPr lang="en-US" sz="2000" dirty="0" smtClean="0">
                <a:latin typeface="Times New Roman" pitchFamily="18" charset="0"/>
                <a:cs typeface="Times New Roman" pitchFamily="18" charset="0"/>
              </a:rPr>
              <a:t> Disability (</a:t>
            </a:r>
            <a:r>
              <a:rPr lang="en-US" sz="2000" dirty="0" err="1" smtClean="0">
                <a:latin typeface="Kruti Dev 016" pitchFamily="2" charset="0"/>
              </a:rPr>
              <a:t>xfr</a:t>
            </a:r>
            <a:r>
              <a:rPr lang="en-US" sz="2000" dirty="0" smtClean="0">
                <a:latin typeface="Kruti Dev 016" pitchFamily="2" charset="0"/>
              </a:rPr>
              <a:t> </a:t>
            </a:r>
            <a:r>
              <a:rPr lang="en-US" sz="2000" dirty="0" err="1" smtClean="0">
                <a:latin typeface="Kruti Dev 016" pitchFamily="2" charset="0"/>
              </a:rPr>
              <a:t>fo”k;d</a:t>
            </a:r>
            <a:r>
              <a:rPr lang="en-US" sz="2000" dirty="0" smtClean="0">
                <a:latin typeface="Kruti Dev 016" pitchFamily="2" charset="0"/>
              </a:rPr>
              <a:t> </a:t>
            </a:r>
            <a:r>
              <a:rPr lang="en-US" sz="2000" dirty="0" err="1" smtClean="0">
                <a:latin typeface="Kruti Dev 016" pitchFamily="2" charset="0"/>
              </a:rPr>
              <a:t>fu%’kDr~rk</a:t>
            </a:r>
            <a:r>
              <a:rPr lang="en-US" sz="2000" dirty="0" smtClean="0">
                <a:latin typeface="Kruti Dev 016" pitchFamily="2" charset="0"/>
              </a:rPr>
              <a:t> </a:t>
            </a:r>
            <a:r>
              <a:rPr lang="en-US" sz="2000" dirty="0" err="1" smtClean="0">
                <a:latin typeface="Kruti Dev 016" pitchFamily="2" charset="0"/>
              </a:rPr>
              <a:t>fuokZpd</a:t>
            </a:r>
            <a:r>
              <a:rPr lang="en-US" sz="2000" dirty="0" smtClean="0">
                <a:latin typeface="Times New Roman" pitchFamily="18" charset="0"/>
                <a:cs typeface="Times New Roman" pitchFamily="18" charset="0"/>
              </a:rPr>
              <a:t>)</a:t>
            </a:r>
          </a:p>
          <a:p>
            <a:pPr algn="just">
              <a:spcBef>
                <a:spcPct val="0"/>
              </a:spcBef>
              <a:tabLst>
                <a:tab pos="682625" algn="l"/>
              </a:tabLst>
              <a:defRPr/>
            </a:pPr>
            <a:r>
              <a:rPr lang="en-US" sz="2000" dirty="0" smtClean="0">
                <a:latin typeface="Times New Roman" pitchFamily="18" charset="0"/>
                <a:cs typeface="Times New Roman" pitchFamily="18" charset="0"/>
              </a:rPr>
              <a:t>5. Electors with Multiple Disability (</a:t>
            </a:r>
            <a:r>
              <a:rPr lang="en-US" sz="2000" dirty="0" err="1" smtClean="0">
                <a:latin typeface="Kruti Dev 016" pitchFamily="2" charset="0"/>
              </a:rPr>
              <a:t>fofo</a:t>
            </a:r>
            <a:r>
              <a:rPr lang="en-US" sz="2000" dirty="0" smtClean="0">
                <a:latin typeface="Kruti Dev 016" pitchFamily="2" charset="0"/>
              </a:rPr>
              <a:t>/k </a:t>
            </a:r>
            <a:r>
              <a:rPr lang="en-US" sz="2000" dirty="0" err="1" smtClean="0">
                <a:latin typeface="Kruti Dev 016" pitchFamily="2" charset="0"/>
              </a:rPr>
              <a:t>fu%’kDr~rk</a:t>
            </a:r>
            <a:r>
              <a:rPr lang="en-US" sz="2000" dirty="0" smtClean="0">
                <a:latin typeface="Kruti Dev 016" pitchFamily="2" charset="0"/>
              </a:rPr>
              <a:t> ;</a:t>
            </a:r>
            <a:r>
              <a:rPr lang="en-US" sz="2000" dirty="0" err="1" smtClean="0">
                <a:latin typeface="Kruti Dev 016" pitchFamily="2" charset="0"/>
              </a:rPr>
              <a:t>qDr</a:t>
            </a:r>
            <a:r>
              <a:rPr lang="en-US" sz="2000" dirty="0" smtClean="0">
                <a:latin typeface="Kruti Dev 016" pitchFamily="2" charset="0"/>
              </a:rPr>
              <a:t> </a:t>
            </a:r>
            <a:r>
              <a:rPr lang="en-US" sz="2000" dirty="0" err="1" smtClean="0">
                <a:latin typeface="Kruti Dev 016" pitchFamily="2" charset="0"/>
              </a:rPr>
              <a:t>fuokZpd</a:t>
            </a:r>
            <a:r>
              <a:rPr lang="en-US" sz="2000" dirty="0" smtClean="0">
                <a:latin typeface="Times New Roman" pitchFamily="18" charset="0"/>
                <a:cs typeface="Times New Roman" pitchFamily="18" charset="0"/>
              </a:rPr>
              <a:t>)</a:t>
            </a:r>
            <a:endParaRPr lang="en-US" sz="2000" dirty="0" smtClean="0">
              <a:latin typeface="Kruti Dev 016" pitchFamily="2" charset="0"/>
            </a:endParaRPr>
          </a:p>
          <a:p>
            <a:pPr lvl="0" algn="just">
              <a:spcBef>
                <a:spcPct val="0"/>
              </a:spcBef>
              <a:buFont typeface="Wingdings" pitchFamily="2" charset="2"/>
              <a:buChar char="v"/>
              <a:tabLst>
                <a:tab pos="682625" algn="l"/>
              </a:tabLst>
              <a:defRPr/>
            </a:pPr>
            <a:r>
              <a:rPr lang="en-US" sz="2600" dirty="0" smtClean="0">
                <a:latin typeface="Kruti Dev 016" pitchFamily="2" charset="0"/>
              </a:rPr>
              <a:t>  </a:t>
            </a:r>
            <a:r>
              <a:rPr lang="en-US" sz="2800" dirty="0" err="1" smtClean="0">
                <a:latin typeface="Kruti Dev 016" pitchFamily="2" charset="0"/>
              </a:rPr>
              <a:t>fuokZpd</a:t>
            </a:r>
            <a:r>
              <a:rPr lang="en-US" sz="2800" dirty="0" smtClean="0">
                <a:latin typeface="Kruti Dev 016" pitchFamily="2" charset="0"/>
              </a:rPr>
              <a:t> </a:t>
            </a:r>
            <a:r>
              <a:rPr lang="en-US" sz="2800" dirty="0" err="1" smtClean="0">
                <a:latin typeface="Kruti Dev 016" pitchFamily="2" charset="0"/>
              </a:rPr>
              <a:t>lwph</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fo’ks”k</a:t>
            </a:r>
            <a:r>
              <a:rPr lang="en-US" sz="2800" dirty="0" smtClean="0">
                <a:latin typeface="Kruti Dev 016" pitchFamily="2" charset="0"/>
              </a:rPr>
              <a:t> </a:t>
            </a:r>
            <a:r>
              <a:rPr lang="en-US" sz="2800" dirty="0" err="1" smtClean="0">
                <a:latin typeface="Kruti Dev 016" pitchFamily="2" charset="0"/>
              </a:rPr>
              <a:t>laf</a:t>
            </a:r>
            <a:r>
              <a:rPr lang="en-US" sz="2800" dirty="0" smtClean="0">
                <a:latin typeface="Kruti Dev 016" pitchFamily="2" charset="0"/>
              </a:rPr>
              <a:t>{</a:t>
            </a:r>
            <a:r>
              <a:rPr lang="en-US" sz="2800" dirty="0" err="1" smtClean="0">
                <a:latin typeface="Kruti Dev 016" pitchFamily="2" charset="0"/>
              </a:rPr>
              <a:t>kIr</a:t>
            </a:r>
            <a:r>
              <a:rPr lang="en-US" sz="2800" dirty="0" smtClean="0">
                <a:latin typeface="Kruti Dev 016" pitchFamily="2" charset="0"/>
              </a:rPr>
              <a:t> </a:t>
            </a:r>
            <a:r>
              <a:rPr lang="en-US" sz="2800" dirty="0" err="1" smtClean="0">
                <a:latin typeface="Kruti Dev 016" pitchFamily="2" charset="0"/>
              </a:rPr>
              <a:t>iqujh</a:t>
            </a:r>
            <a:r>
              <a:rPr lang="en-US" sz="2800" dirty="0" smtClean="0">
                <a:latin typeface="Kruti Dev 016" pitchFamily="2" charset="0"/>
              </a:rPr>
              <a:t>{</a:t>
            </a:r>
            <a:r>
              <a:rPr lang="en-US" sz="2800" dirty="0" err="1" smtClean="0">
                <a:latin typeface="Kruti Dev 016" pitchFamily="2" charset="0"/>
              </a:rPr>
              <a:t>k.k</a:t>
            </a:r>
            <a:r>
              <a:rPr lang="en-US" sz="2800" dirty="0" smtClean="0">
                <a:latin typeface="Kruti Dev 016" pitchFamily="2" charset="0"/>
              </a:rPr>
              <a:t>] 2019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volj</a:t>
            </a:r>
            <a:r>
              <a:rPr lang="en-US" sz="2800" dirty="0" smtClean="0">
                <a:latin typeface="Kruti Dev 016" pitchFamily="2" charset="0"/>
              </a:rPr>
              <a:t> </a:t>
            </a:r>
            <a:r>
              <a:rPr lang="en-US" sz="2800" dirty="0" err="1" smtClean="0">
                <a:latin typeface="Kruti Dev 016" pitchFamily="2" charset="0"/>
              </a:rPr>
              <a:t>izk:i</a:t>
            </a:r>
            <a:r>
              <a:rPr lang="en-US" sz="2800" dirty="0" smtClean="0">
                <a:latin typeface="Kruti Dev 016" pitchFamily="2" charset="0"/>
              </a:rPr>
              <a:t> </a:t>
            </a:r>
            <a:r>
              <a:rPr lang="en-US" sz="2800" dirty="0" err="1" smtClean="0">
                <a:latin typeface="Kruti Dev 016" pitchFamily="2" charset="0"/>
              </a:rPr>
              <a:t>izdk’ku</a:t>
            </a:r>
            <a:r>
              <a:rPr lang="en-US" sz="2800" dirty="0" smtClean="0">
                <a:latin typeface="Kruti Dev 016" pitchFamily="2" charset="0"/>
              </a:rPr>
              <a:t> dh </a:t>
            </a:r>
            <a:r>
              <a:rPr lang="en-US" sz="2800" dirty="0" err="1" smtClean="0">
                <a:latin typeface="Kruti Dev 016" pitchFamily="2" charset="0"/>
              </a:rPr>
              <a:t>vof</a:t>
            </a:r>
            <a:r>
              <a:rPr lang="en-US" sz="2800" dirty="0" smtClean="0">
                <a:latin typeface="Kruti Dev 016" pitchFamily="2" charset="0"/>
              </a:rPr>
              <a:t>/k </a:t>
            </a:r>
            <a:r>
              <a:rPr lang="en-US" sz="2800" dirty="0" err="1" smtClean="0">
                <a:latin typeface="Kruti Dev 016" pitchFamily="2" charset="0"/>
              </a:rPr>
              <a:t>esa</a:t>
            </a:r>
            <a:r>
              <a:rPr lang="en-US" sz="2800" dirty="0" smtClean="0">
                <a:latin typeface="Kruti Dev 016" pitchFamily="2" charset="0"/>
              </a:rPr>
              <a:t> </a:t>
            </a:r>
            <a:r>
              <a:rPr lang="en-US" sz="2400" dirty="0" smtClean="0">
                <a:latin typeface="Times New Roman" pitchFamily="18" charset="0"/>
                <a:cs typeface="Times New Roman" pitchFamily="18" charset="0"/>
              </a:rPr>
              <a:t>BLO </a:t>
            </a:r>
            <a:r>
              <a:rPr lang="en-US" sz="2800" dirty="0" smtClean="0">
                <a:latin typeface="Kruti Dev 016" pitchFamily="2" charset="0"/>
              </a:rPr>
              <a:t>}</a:t>
            </a:r>
            <a:r>
              <a:rPr lang="en-US" sz="2800" dirty="0" err="1" smtClean="0">
                <a:latin typeface="Kruti Dev 016" pitchFamily="2" charset="0"/>
              </a:rPr>
              <a:t>kjk</a:t>
            </a:r>
            <a:r>
              <a:rPr lang="en-US" sz="2800" dirty="0" smtClean="0">
                <a:latin typeface="Kruti Dev 016" pitchFamily="2" charset="0"/>
              </a:rPr>
              <a:t> </a:t>
            </a:r>
            <a:r>
              <a:rPr lang="en-US" sz="2800" dirty="0" err="1" smtClean="0">
                <a:latin typeface="Kruti Dev 016" pitchFamily="2" charset="0"/>
              </a:rPr>
              <a:t>izk:i</a:t>
            </a:r>
            <a:r>
              <a:rPr lang="en-US" sz="2800" dirty="0" smtClean="0">
                <a:latin typeface="Kruti Dev 016" pitchFamily="2" charset="0"/>
              </a:rPr>
              <a:t> </a:t>
            </a:r>
            <a:r>
              <a:rPr lang="en-US" sz="2800" dirty="0" err="1" smtClean="0">
                <a:latin typeface="Kruti Dev 016" pitchFamily="2" charset="0"/>
              </a:rPr>
              <a:t>lwph</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vk</a:t>
            </a:r>
            <a:r>
              <a:rPr lang="en-US" sz="2800" dirty="0" smtClean="0">
                <a:latin typeface="Kruti Dev 016" pitchFamily="2" charset="0"/>
              </a:rPr>
              <a:t>/</a:t>
            </a:r>
            <a:r>
              <a:rPr lang="en-US" sz="2800" dirty="0" err="1" smtClean="0">
                <a:latin typeface="Kruti Dev 016" pitchFamily="2" charset="0"/>
              </a:rPr>
              <a:t>kkj</a:t>
            </a:r>
            <a:r>
              <a:rPr lang="en-US" sz="2800" dirty="0" smtClean="0">
                <a:latin typeface="Kruti Dev 016" pitchFamily="2" charset="0"/>
              </a:rPr>
              <a:t> </a:t>
            </a:r>
            <a:r>
              <a:rPr lang="en-US" sz="2800" dirty="0" err="1" smtClean="0">
                <a:latin typeface="Kruti Dev 016" pitchFamily="2" charset="0"/>
              </a:rPr>
              <a:t>ij</a:t>
            </a:r>
            <a:r>
              <a:rPr lang="en-US" sz="2800" dirty="0" smtClean="0">
                <a:latin typeface="Kruti Dev 016" pitchFamily="2" charset="0"/>
              </a:rPr>
              <a:t> </a:t>
            </a:r>
            <a:r>
              <a:rPr lang="en-US" sz="2800" dirty="0" err="1" smtClean="0">
                <a:latin typeface="Kruti Dev 016" pitchFamily="2" charset="0"/>
              </a:rPr>
              <a:t>mDr</a:t>
            </a:r>
            <a:r>
              <a:rPr lang="en-US" sz="2800" dirty="0" smtClean="0">
                <a:latin typeface="Kruti Dev 016" pitchFamily="2" charset="0"/>
              </a:rPr>
              <a:t> Js.kh </a:t>
            </a:r>
            <a:r>
              <a:rPr lang="en-US" sz="2800" dirty="0" err="1" smtClean="0">
                <a:latin typeface="Kruti Dev 016" pitchFamily="2" charset="0"/>
              </a:rPr>
              <a:t>ds</a:t>
            </a:r>
            <a:r>
              <a:rPr lang="en-US" sz="2800" dirty="0" smtClean="0">
                <a:latin typeface="Kruti Dev 016" pitchFamily="2" charset="0"/>
              </a:rPr>
              <a:t> </a:t>
            </a:r>
            <a:r>
              <a:rPr lang="en-US" sz="2000" dirty="0" err="1" smtClean="0">
                <a:latin typeface="Times New Roman" pitchFamily="18" charset="0"/>
                <a:cs typeface="Times New Roman" pitchFamily="18" charset="0"/>
              </a:rPr>
              <a:t>PwDs</a:t>
            </a:r>
            <a:r>
              <a:rPr lang="en-US" sz="2800" dirty="0" smtClean="0">
                <a:latin typeface="Kruti Dev 016" pitchFamily="2" charset="0"/>
              </a:rPr>
              <a:t> </a:t>
            </a:r>
            <a:r>
              <a:rPr lang="en-US" sz="2800" dirty="0" err="1" smtClean="0">
                <a:latin typeface="Kruti Dev 016" pitchFamily="2" charset="0"/>
              </a:rPr>
              <a:t>fuokZpdksa</a:t>
            </a:r>
            <a:r>
              <a:rPr lang="en-US" sz="2800" dirty="0" smtClean="0">
                <a:latin typeface="Kruti Dev 016" pitchFamily="2" charset="0"/>
              </a:rPr>
              <a:t> </a:t>
            </a:r>
            <a:r>
              <a:rPr lang="en-US" sz="2800" dirty="0" err="1" smtClean="0">
                <a:latin typeface="Kruti Dev 016" pitchFamily="2" charset="0"/>
              </a:rPr>
              <a:t>dk</a:t>
            </a:r>
            <a:r>
              <a:rPr lang="en-US" sz="2800" dirty="0" smtClean="0">
                <a:latin typeface="Kruti Dev 016" pitchFamily="2" charset="0"/>
              </a:rPr>
              <a:t> </a:t>
            </a:r>
            <a:r>
              <a:rPr lang="en-US" sz="2800" dirty="0" err="1" smtClean="0">
                <a:latin typeface="Kruti Dev 016" pitchFamily="2" charset="0"/>
              </a:rPr>
              <a:t>igpku</a:t>
            </a:r>
            <a:r>
              <a:rPr lang="en-US" sz="2800" dirty="0" smtClean="0">
                <a:latin typeface="Kruti Dev 016" pitchFamily="2" charset="0"/>
              </a:rPr>
              <a:t> </a:t>
            </a:r>
            <a:r>
              <a:rPr lang="en-US" sz="2800" dirty="0" err="1" smtClean="0">
                <a:latin typeface="Kruti Dev 016" pitchFamily="2" charset="0"/>
              </a:rPr>
              <a:t>dj</a:t>
            </a:r>
            <a:r>
              <a:rPr lang="en-US" sz="2800" dirty="0" smtClean="0">
                <a:latin typeface="Kruti Dev 016" pitchFamily="2" charset="0"/>
              </a:rPr>
              <a:t> </a:t>
            </a:r>
            <a:r>
              <a:rPr lang="en-US" sz="2800" dirty="0" err="1" smtClean="0">
                <a:latin typeface="Kruti Dev 016" pitchFamily="2" charset="0"/>
              </a:rPr>
              <a:t>lwphc</a:t>
            </a:r>
            <a:r>
              <a:rPr lang="en-US" sz="2800" dirty="0" smtClean="0">
                <a:latin typeface="Kruti Dev 016" pitchFamily="2" charset="0"/>
              </a:rPr>
              <a:t>) </a:t>
            </a:r>
            <a:r>
              <a:rPr lang="en-US" sz="2800" dirty="0" err="1" smtClean="0">
                <a:latin typeface="Kruti Dev 016" pitchFamily="2" charset="0"/>
              </a:rPr>
              <a:t>fd;k</a:t>
            </a:r>
            <a:r>
              <a:rPr lang="en-US" sz="2800" dirty="0" smtClean="0">
                <a:latin typeface="Kruti Dev 016" pitchFamily="2" charset="0"/>
              </a:rPr>
              <a:t> </a:t>
            </a:r>
            <a:r>
              <a:rPr lang="en-US" sz="2800" dirty="0" err="1" smtClean="0">
                <a:latin typeface="Kruti Dev 016" pitchFamily="2" charset="0"/>
              </a:rPr>
              <a:t>tkuk</a:t>
            </a:r>
            <a:r>
              <a:rPr lang="en-US" sz="2800" dirty="0" smtClean="0">
                <a:latin typeface="Kruti Dev 016" pitchFamily="2" charset="0"/>
              </a:rPr>
              <a:t> </a:t>
            </a:r>
            <a:r>
              <a:rPr lang="en-US" sz="2800" dirty="0" err="1" smtClean="0">
                <a:latin typeface="Kruti Dev 016" pitchFamily="2" charset="0"/>
              </a:rPr>
              <a:t>gS</a:t>
            </a:r>
            <a:r>
              <a:rPr lang="en-US" sz="2800" dirty="0" smtClean="0">
                <a:latin typeface="Kruti Dev 016" pitchFamily="2" charset="0"/>
              </a:rPr>
              <a:t>] </a:t>
            </a:r>
            <a:r>
              <a:rPr lang="en-US" sz="2800" dirty="0" err="1" smtClean="0">
                <a:latin typeface="Kruti Dev 016" pitchFamily="2" charset="0"/>
              </a:rPr>
              <a:t>rkfd</a:t>
            </a:r>
            <a:r>
              <a:rPr lang="en-US" sz="2800" dirty="0" smtClean="0">
                <a:latin typeface="Kruti Dev 016" pitchFamily="2" charset="0"/>
              </a:rPr>
              <a:t> </a:t>
            </a:r>
            <a:r>
              <a:rPr lang="en-US" sz="2800" dirty="0" err="1" smtClean="0">
                <a:latin typeface="Kruti Dev 016" pitchFamily="2" charset="0"/>
              </a:rPr>
              <a:t>ernku</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fnu</a:t>
            </a:r>
            <a:r>
              <a:rPr lang="en-US" sz="2800" dirty="0" smtClean="0">
                <a:latin typeface="Kruti Dev 016" pitchFamily="2" charset="0"/>
              </a:rPr>
              <a:t> </a:t>
            </a:r>
            <a:r>
              <a:rPr lang="en-US" sz="2800" dirty="0" err="1" smtClean="0">
                <a:latin typeface="Kruti Dev 016" pitchFamily="2" charset="0"/>
              </a:rPr>
              <a:t>mUgsa</a:t>
            </a:r>
            <a:r>
              <a:rPr lang="en-US" sz="2800" dirty="0" smtClean="0">
                <a:latin typeface="Kruti Dev 016" pitchFamily="2" charset="0"/>
              </a:rPr>
              <a:t> </a:t>
            </a:r>
            <a:r>
              <a:rPr lang="en-US" sz="2800" dirty="0" err="1" smtClean="0">
                <a:latin typeface="Kruti Dev 016" pitchFamily="2" charset="0"/>
              </a:rPr>
              <a:t>vko’;drk</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vuq:i</a:t>
            </a:r>
            <a:r>
              <a:rPr lang="en-US" sz="2800" dirty="0" smtClean="0">
                <a:latin typeface="Kruti Dev 016" pitchFamily="2" charset="0"/>
              </a:rPr>
              <a:t> </a:t>
            </a:r>
            <a:r>
              <a:rPr lang="en-US" sz="2800" dirty="0" err="1" smtClean="0">
                <a:latin typeface="Kruti Dev 016" pitchFamily="2" charset="0"/>
              </a:rPr>
              <a:t>ernku</a:t>
            </a:r>
            <a:r>
              <a:rPr lang="en-US" sz="2800" dirty="0" smtClean="0">
                <a:latin typeface="Kruti Dev 016" pitchFamily="2" charset="0"/>
              </a:rPr>
              <a:t> </a:t>
            </a:r>
            <a:r>
              <a:rPr lang="en-US" sz="2800" dirty="0" err="1" smtClean="0">
                <a:latin typeface="Kruti Dev 016" pitchFamily="2" charset="0"/>
              </a:rPr>
              <a:t>dsUnzksa</a:t>
            </a:r>
            <a:r>
              <a:rPr lang="en-US" sz="2800" dirty="0" smtClean="0">
                <a:latin typeface="Kruti Dev 016" pitchFamily="2" charset="0"/>
              </a:rPr>
              <a:t> </a:t>
            </a:r>
            <a:r>
              <a:rPr lang="en-US" sz="2800" dirty="0" err="1" smtClean="0">
                <a:latin typeface="Kruti Dev 016" pitchFamily="2" charset="0"/>
              </a:rPr>
              <a:t>ij</a:t>
            </a:r>
            <a:r>
              <a:rPr lang="en-US" sz="2800" dirty="0" smtClean="0">
                <a:latin typeface="Kruti Dev 016" pitchFamily="2" charset="0"/>
              </a:rPr>
              <a:t> </a:t>
            </a:r>
            <a:r>
              <a:rPr lang="en-US" sz="2800" dirty="0" err="1" smtClean="0">
                <a:latin typeface="Kruti Dev 016" pitchFamily="2" charset="0"/>
              </a:rPr>
              <a:t>vkus&amp;tkus</a:t>
            </a:r>
            <a:r>
              <a:rPr lang="en-US" sz="2800" dirty="0" smtClean="0">
                <a:latin typeface="Kruti Dev 016" pitchFamily="2" charset="0"/>
              </a:rPr>
              <a:t>] </a:t>
            </a:r>
            <a:r>
              <a:rPr lang="en-US" sz="2800" dirty="0" err="1" smtClean="0">
                <a:latin typeface="Kruti Dev 016" pitchFamily="2" charset="0"/>
              </a:rPr>
              <a:t>izkFkfedrk</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vk</a:t>
            </a:r>
            <a:r>
              <a:rPr lang="en-US" sz="2800" dirty="0" smtClean="0">
                <a:latin typeface="Kruti Dev 016" pitchFamily="2" charset="0"/>
              </a:rPr>
              <a:t>/</a:t>
            </a:r>
            <a:r>
              <a:rPr lang="en-US" sz="2800" dirty="0" err="1" smtClean="0">
                <a:latin typeface="Kruti Dev 016" pitchFamily="2" charset="0"/>
              </a:rPr>
              <a:t>kkj</a:t>
            </a:r>
            <a:r>
              <a:rPr lang="en-US" sz="2800" dirty="0" smtClean="0">
                <a:latin typeface="Kruti Dev 016" pitchFamily="2" charset="0"/>
              </a:rPr>
              <a:t> </a:t>
            </a:r>
            <a:r>
              <a:rPr lang="en-US" sz="2800" dirty="0" err="1" smtClean="0">
                <a:latin typeface="Kruti Dev 016" pitchFamily="2" charset="0"/>
              </a:rPr>
              <a:t>ij</a:t>
            </a:r>
            <a:r>
              <a:rPr lang="en-US" sz="2800" dirty="0" smtClean="0">
                <a:latin typeface="Kruti Dev 016" pitchFamily="2" charset="0"/>
              </a:rPr>
              <a:t> </a:t>
            </a:r>
            <a:r>
              <a:rPr lang="en-US" sz="2800" dirty="0" err="1" smtClean="0">
                <a:latin typeface="Kruti Dev 016" pitchFamily="2" charset="0"/>
              </a:rPr>
              <a:t>ernku</a:t>
            </a:r>
            <a:r>
              <a:rPr lang="en-US" sz="2800" dirty="0" smtClean="0">
                <a:latin typeface="Kruti Dev 016" pitchFamily="2" charset="0"/>
              </a:rPr>
              <a:t> </a:t>
            </a:r>
            <a:r>
              <a:rPr lang="en-US" sz="2800" dirty="0" err="1" smtClean="0">
                <a:latin typeface="Kruti Dev 016" pitchFamily="2" charset="0"/>
              </a:rPr>
              <a:t>bR;kfn</a:t>
            </a:r>
            <a:r>
              <a:rPr lang="en-US" sz="2800" dirty="0" smtClean="0">
                <a:latin typeface="Kruti Dev 016" pitchFamily="2" charset="0"/>
              </a:rPr>
              <a:t> dh </a:t>
            </a:r>
            <a:r>
              <a:rPr lang="en-US" sz="2800" dirty="0" err="1" smtClean="0">
                <a:latin typeface="Kruti Dev 016" pitchFamily="2" charset="0"/>
              </a:rPr>
              <a:t>lqfo</a:t>
            </a:r>
            <a:r>
              <a:rPr lang="en-US" sz="2800" dirty="0" smtClean="0">
                <a:latin typeface="Kruti Dev 016" pitchFamily="2" charset="0"/>
              </a:rPr>
              <a:t>/</a:t>
            </a:r>
            <a:r>
              <a:rPr lang="en-US" sz="2800" dirty="0" err="1" smtClean="0">
                <a:latin typeface="Kruti Dev 016" pitchFamily="2" charset="0"/>
              </a:rPr>
              <a:t>kk</a:t>
            </a:r>
            <a:r>
              <a:rPr lang="en-US" sz="2800" dirty="0" smtClean="0">
                <a:latin typeface="Kruti Dev 016" pitchFamily="2" charset="0"/>
              </a:rPr>
              <a:t> </a:t>
            </a:r>
            <a:r>
              <a:rPr lang="en-US" sz="2800" dirty="0" err="1" smtClean="0">
                <a:latin typeface="Kruti Dev 016" pitchFamily="2" charset="0"/>
              </a:rPr>
              <a:t>miyC</a:t>
            </a:r>
            <a:r>
              <a:rPr lang="en-US" sz="2800" dirty="0" smtClean="0">
                <a:latin typeface="Kruti Dev 016" pitchFamily="2" charset="0"/>
              </a:rPr>
              <a:t>/k </a:t>
            </a:r>
            <a:r>
              <a:rPr lang="en-US" sz="2800" dirty="0" err="1" smtClean="0">
                <a:latin typeface="Kruti Dev 016" pitchFamily="2" charset="0"/>
              </a:rPr>
              <a:t>djk;k</a:t>
            </a:r>
            <a:r>
              <a:rPr lang="en-US" sz="2800" dirty="0" smtClean="0">
                <a:latin typeface="Kruti Dev 016" pitchFamily="2" charset="0"/>
              </a:rPr>
              <a:t> </a:t>
            </a:r>
            <a:r>
              <a:rPr lang="en-US" sz="2800" dirty="0" err="1" smtClean="0">
                <a:latin typeface="Kruti Dev 016" pitchFamily="2" charset="0"/>
              </a:rPr>
              <a:t>tkukA</a:t>
            </a:r>
            <a:endParaRPr lang="en-US" sz="2800" dirty="0" smtClean="0">
              <a:latin typeface="Kruti Dev 016" pitchFamily="2" charset="0"/>
            </a:endParaRPr>
          </a:p>
          <a:p>
            <a:pPr lvl="0" algn="just">
              <a:spcBef>
                <a:spcPct val="0"/>
              </a:spcBef>
              <a:buFont typeface="Wingdings" pitchFamily="2" charset="2"/>
              <a:buChar char="v"/>
              <a:tabLst>
                <a:tab pos="682625" algn="l"/>
              </a:tabLst>
              <a:defRPr/>
            </a:pPr>
            <a:r>
              <a:rPr lang="en-US" sz="3200" dirty="0" smtClean="0">
                <a:latin typeface="Kruti Dev 016" pitchFamily="2" charset="0"/>
              </a:rPr>
              <a:t>  </a:t>
            </a:r>
            <a:r>
              <a:rPr lang="en-US" sz="2800" dirty="0" err="1" smtClean="0">
                <a:latin typeface="Kruti Dev 016" pitchFamily="2" charset="0"/>
              </a:rPr>
              <a:t>fuokZpd</a:t>
            </a:r>
            <a:r>
              <a:rPr lang="en-US" sz="2800" dirty="0" smtClean="0">
                <a:latin typeface="Kruti Dev 016" pitchFamily="2" charset="0"/>
              </a:rPr>
              <a:t> </a:t>
            </a:r>
            <a:r>
              <a:rPr lang="en-US" sz="2800" dirty="0" err="1" smtClean="0">
                <a:latin typeface="Kruti Dev 016" pitchFamily="2" charset="0"/>
              </a:rPr>
              <a:t>lwph</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fo’ks”k</a:t>
            </a:r>
            <a:r>
              <a:rPr lang="en-US" sz="2800" dirty="0" smtClean="0">
                <a:latin typeface="Kruti Dev 016" pitchFamily="2" charset="0"/>
              </a:rPr>
              <a:t> </a:t>
            </a:r>
            <a:r>
              <a:rPr lang="en-US" sz="2800" dirty="0" err="1" smtClean="0">
                <a:latin typeface="Kruti Dev 016" pitchFamily="2" charset="0"/>
              </a:rPr>
              <a:t>laf</a:t>
            </a:r>
            <a:r>
              <a:rPr lang="en-US" sz="2800" dirty="0" smtClean="0">
                <a:latin typeface="Kruti Dev 016" pitchFamily="2" charset="0"/>
              </a:rPr>
              <a:t>{</a:t>
            </a:r>
            <a:r>
              <a:rPr lang="en-US" sz="2800" dirty="0" err="1" smtClean="0">
                <a:latin typeface="Kruti Dev 016" pitchFamily="2" charset="0"/>
              </a:rPr>
              <a:t>kIr</a:t>
            </a:r>
            <a:r>
              <a:rPr lang="en-US" sz="2800" dirty="0" smtClean="0">
                <a:latin typeface="Kruti Dev 016" pitchFamily="2" charset="0"/>
              </a:rPr>
              <a:t> </a:t>
            </a:r>
            <a:r>
              <a:rPr lang="en-US" sz="2800" dirty="0" err="1" smtClean="0">
                <a:latin typeface="Kruti Dev 016" pitchFamily="2" charset="0"/>
              </a:rPr>
              <a:t>iqujh</a:t>
            </a:r>
            <a:r>
              <a:rPr lang="en-US" sz="2800" dirty="0" smtClean="0">
                <a:latin typeface="Kruti Dev 016" pitchFamily="2" charset="0"/>
              </a:rPr>
              <a:t>{</a:t>
            </a:r>
            <a:r>
              <a:rPr lang="en-US" sz="2800" dirty="0" err="1" smtClean="0">
                <a:latin typeface="Kruti Dev 016" pitchFamily="2" charset="0"/>
              </a:rPr>
              <a:t>k.k</a:t>
            </a:r>
            <a:r>
              <a:rPr lang="en-US" sz="2800" dirty="0" smtClean="0">
                <a:latin typeface="Kruti Dev 016" pitchFamily="2" charset="0"/>
              </a:rPr>
              <a:t> </a:t>
            </a:r>
            <a:r>
              <a:rPr lang="en-US" sz="2800" dirty="0" err="1" smtClean="0">
                <a:latin typeface="Kruti Dev 016" pitchFamily="2" charset="0"/>
              </a:rPr>
              <a:t>vof</a:t>
            </a:r>
            <a:r>
              <a:rPr lang="en-US" sz="2800" dirty="0" smtClean="0">
                <a:latin typeface="Kruti Dev 016" pitchFamily="2" charset="0"/>
              </a:rPr>
              <a:t>/k </a:t>
            </a:r>
            <a:r>
              <a:rPr lang="en-US" sz="2800" dirty="0" err="1" smtClean="0">
                <a:latin typeface="Kruti Dev 016" pitchFamily="2" charset="0"/>
              </a:rPr>
              <a:t>esa</a:t>
            </a:r>
            <a:r>
              <a:rPr lang="en-US" sz="2800" dirty="0" smtClean="0">
                <a:latin typeface="Kruti Dev 016" pitchFamily="2" charset="0"/>
              </a:rPr>
              <a:t> </a:t>
            </a:r>
            <a:r>
              <a:rPr lang="en-US" sz="2400" dirty="0" smtClean="0">
                <a:latin typeface="Times New Roman" pitchFamily="18" charset="0"/>
                <a:cs typeface="Times New Roman" pitchFamily="18" charset="0"/>
              </a:rPr>
              <a:t>BLO </a:t>
            </a:r>
            <a:r>
              <a:rPr lang="en-US" sz="2800" dirty="0" smtClean="0">
                <a:latin typeface="Kruti Dev 016" pitchFamily="2" charset="0"/>
              </a:rPr>
              <a:t>}</a:t>
            </a:r>
            <a:r>
              <a:rPr lang="en-US" sz="2800" dirty="0" err="1" smtClean="0">
                <a:latin typeface="Kruti Dev 016" pitchFamily="2" charset="0"/>
              </a:rPr>
              <a:t>kjk</a:t>
            </a:r>
            <a:r>
              <a:rPr lang="en-US" sz="2800" dirty="0" smtClean="0">
                <a:latin typeface="Kruti Dev 016" pitchFamily="2" charset="0"/>
              </a:rPr>
              <a:t> </a:t>
            </a:r>
            <a:r>
              <a:rPr lang="en-US" sz="2800" dirty="0" err="1" smtClean="0">
                <a:latin typeface="Kruti Dev 016" pitchFamily="2" charset="0"/>
              </a:rPr>
              <a:t>ernku</a:t>
            </a:r>
            <a:r>
              <a:rPr lang="en-US" sz="2800" dirty="0" smtClean="0">
                <a:latin typeface="Kruti Dev 016" pitchFamily="2" charset="0"/>
              </a:rPr>
              <a:t> </a:t>
            </a:r>
            <a:r>
              <a:rPr lang="en-US" sz="2800" dirty="0" err="1" smtClean="0">
                <a:latin typeface="Kruti Dev 016" pitchFamily="2" charset="0"/>
              </a:rPr>
              <a:t>dsUnzokj</a:t>
            </a:r>
            <a:r>
              <a:rPr lang="en-US" sz="2800" dirty="0" smtClean="0">
                <a:latin typeface="Kruti Dev 016" pitchFamily="2" charset="0"/>
              </a:rPr>
              <a:t> </a:t>
            </a:r>
            <a:r>
              <a:rPr lang="en-US" sz="2800" dirty="0" err="1" smtClean="0">
                <a:latin typeface="Kruti Dev 016" pitchFamily="2" charset="0"/>
              </a:rPr>
              <a:t>mDr</a:t>
            </a:r>
            <a:r>
              <a:rPr lang="en-US" sz="2800" dirty="0" smtClean="0">
                <a:latin typeface="Kruti Dev 016" pitchFamily="2" charset="0"/>
              </a:rPr>
              <a:t> Js.kh ,</a:t>
            </a:r>
            <a:r>
              <a:rPr lang="en-US" sz="2800" dirty="0" err="1" smtClean="0">
                <a:latin typeface="Kruti Dev 016" pitchFamily="2" charset="0"/>
              </a:rPr>
              <a:t>oa</a:t>
            </a:r>
            <a:r>
              <a:rPr lang="en-US" sz="2800" dirty="0" smtClean="0">
                <a:latin typeface="Kruti Dev 016" pitchFamily="2" charset="0"/>
              </a:rPr>
              <a:t> </a:t>
            </a:r>
            <a:r>
              <a:rPr lang="en-US" sz="2800" dirty="0" err="1" smtClean="0">
                <a:latin typeface="Kruti Dev 016" pitchFamily="2" charset="0"/>
              </a:rPr>
              <a:t>vU</a:t>
            </a:r>
            <a:r>
              <a:rPr lang="en-US" sz="2800" dirty="0" smtClean="0">
                <a:latin typeface="Kruti Dev 016" pitchFamily="2" charset="0"/>
              </a:rPr>
              <a:t>; </a:t>
            </a:r>
            <a:r>
              <a:rPr lang="en-US" sz="2000" dirty="0" err="1" smtClean="0">
                <a:latin typeface="Times New Roman" pitchFamily="18" charset="0"/>
                <a:cs typeface="Times New Roman" pitchFamily="18" charset="0"/>
              </a:rPr>
              <a:t>PwDs</a:t>
            </a:r>
            <a:r>
              <a:rPr lang="en-US" sz="2400" dirty="0" smtClean="0">
                <a:latin typeface="Times New Roman" pitchFamily="18" charset="0"/>
                <a:cs typeface="Times New Roman" pitchFamily="18" charset="0"/>
              </a:rPr>
              <a:t> </a:t>
            </a:r>
            <a:r>
              <a:rPr lang="en-US" sz="2800" dirty="0" err="1" smtClean="0">
                <a:latin typeface="Kruti Dev 016" pitchFamily="2" charset="0"/>
              </a:rPr>
              <a:t>fuokZpdksa</a:t>
            </a:r>
            <a:r>
              <a:rPr lang="en-US" sz="2800" dirty="0" smtClean="0">
                <a:latin typeface="Kruti Dev 016" pitchFamily="2" charset="0"/>
              </a:rPr>
              <a:t> </a:t>
            </a:r>
            <a:r>
              <a:rPr lang="en-US" sz="2800" dirty="0" err="1" smtClean="0">
                <a:latin typeface="Kruti Dev 016" pitchFamily="2" charset="0"/>
              </a:rPr>
              <a:t>dks</a:t>
            </a:r>
            <a:r>
              <a:rPr lang="en-US" sz="2800" dirty="0" smtClean="0">
                <a:latin typeface="Kruti Dev 016" pitchFamily="2" charset="0"/>
              </a:rPr>
              <a:t> </a:t>
            </a:r>
            <a:r>
              <a:rPr lang="en-US" sz="2800" dirty="0" err="1" smtClean="0">
                <a:latin typeface="Kruti Dev 016" pitchFamily="2" charset="0"/>
              </a:rPr>
              <a:t>fpfàr</a:t>
            </a:r>
            <a:r>
              <a:rPr lang="en-US" sz="2800" dirty="0" smtClean="0">
                <a:latin typeface="Kruti Dev 016" pitchFamily="2" charset="0"/>
              </a:rPr>
              <a:t> </a:t>
            </a:r>
            <a:r>
              <a:rPr lang="en-US" sz="2800" dirty="0" err="1" smtClean="0">
                <a:latin typeface="Kruti Dev 016" pitchFamily="2" charset="0"/>
              </a:rPr>
              <a:t>djus</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i‘pkr</a:t>
            </a:r>
            <a:r>
              <a:rPr lang="en-US" sz="2800" dirty="0" smtClean="0">
                <a:latin typeface="Kruti Dev 016" pitchFamily="2" charset="0"/>
              </a:rPr>
              <a:t>~ </a:t>
            </a:r>
            <a:r>
              <a:rPr lang="en-US" sz="2800" dirty="0" err="1" smtClean="0">
                <a:latin typeface="Kruti Dev 016" pitchFamily="2" charset="0"/>
              </a:rPr>
              <a:t>mUgsa</a:t>
            </a:r>
            <a:r>
              <a:rPr lang="en-US" sz="2800" dirty="0" smtClean="0">
                <a:latin typeface="Kruti Dev 016" pitchFamily="2" charset="0"/>
              </a:rPr>
              <a:t> </a:t>
            </a:r>
            <a:r>
              <a:rPr lang="en-US" sz="2800" dirty="0" err="1" smtClean="0">
                <a:latin typeface="Kruti Dev 016" pitchFamily="2" charset="0"/>
              </a:rPr>
              <a:t>lwphc</a:t>
            </a:r>
            <a:r>
              <a:rPr lang="en-US" sz="2800" dirty="0" smtClean="0">
                <a:latin typeface="Kruti Dev 016" pitchFamily="2" charset="0"/>
              </a:rPr>
              <a:t>) </a:t>
            </a:r>
            <a:r>
              <a:rPr lang="en-US" sz="2800" dirty="0" err="1" smtClean="0">
                <a:latin typeface="Kruti Dev 016" pitchFamily="2" charset="0"/>
              </a:rPr>
              <a:t>djus</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fy</a:t>
            </a:r>
            <a:r>
              <a:rPr lang="en-US" sz="2800" dirty="0" smtClean="0">
                <a:latin typeface="Kruti Dev 016" pitchFamily="2" charset="0"/>
              </a:rPr>
              <a:t>, </a:t>
            </a:r>
            <a:r>
              <a:rPr lang="en-US" sz="2000" dirty="0" smtClean="0">
                <a:latin typeface="Times New Roman" pitchFamily="18" charset="0"/>
                <a:cs typeface="Times New Roman" pitchFamily="18" charset="0"/>
              </a:rPr>
              <a:t>http://ele.bihar.gov.in/bpv/ Link</a:t>
            </a:r>
            <a:r>
              <a:rPr lang="en-US" sz="2000" dirty="0" smtClean="0">
                <a:latin typeface="Kruti Dev 016" pitchFamily="2" charset="0"/>
              </a:rPr>
              <a:t> </a:t>
            </a:r>
            <a:r>
              <a:rPr lang="en-US" sz="2800" dirty="0" err="1" smtClean="0">
                <a:latin typeface="Kruti Dev 016" pitchFamily="2" charset="0"/>
              </a:rPr>
              <a:t>ij</a:t>
            </a:r>
            <a:r>
              <a:rPr lang="en-US" sz="2800" dirty="0" smtClean="0">
                <a:latin typeface="Kruti Dev 016" pitchFamily="2" charset="0"/>
              </a:rPr>
              <a:t> </a:t>
            </a:r>
            <a:r>
              <a:rPr lang="en-US" sz="2800" dirty="0" err="1" smtClean="0">
                <a:latin typeface="Kruti Dev 016" pitchFamily="2" charset="0"/>
              </a:rPr>
              <a:t>lqfo</a:t>
            </a:r>
            <a:r>
              <a:rPr lang="en-US" sz="2800" dirty="0" smtClean="0">
                <a:latin typeface="Kruti Dev 016" pitchFamily="2" charset="0"/>
              </a:rPr>
              <a:t>/</a:t>
            </a:r>
            <a:r>
              <a:rPr lang="en-US" sz="2800" dirty="0" err="1" smtClean="0">
                <a:latin typeface="Kruti Dev 016" pitchFamily="2" charset="0"/>
              </a:rPr>
              <a:t>kk</a:t>
            </a:r>
            <a:r>
              <a:rPr lang="en-US" sz="2800" dirty="0" smtClean="0">
                <a:latin typeface="Kruti Dev 016" pitchFamily="2" charset="0"/>
              </a:rPr>
              <a:t> </a:t>
            </a:r>
            <a:r>
              <a:rPr lang="en-US" sz="2800" dirty="0" err="1" smtClean="0">
                <a:latin typeface="Kruti Dev 016" pitchFamily="2" charset="0"/>
              </a:rPr>
              <a:t>miyC</a:t>
            </a:r>
            <a:r>
              <a:rPr lang="en-US" sz="2800" dirty="0" smtClean="0">
                <a:latin typeface="Kruti Dev 016" pitchFamily="2" charset="0"/>
              </a:rPr>
              <a:t>/kA</a:t>
            </a:r>
            <a:endParaRPr lang="en-US" sz="2800" dirty="0" smtClean="0">
              <a:latin typeface="Times New Roman" pitchFamily="18" charset="0"/>
              <a:cs typeface="Times New Roman" pitchFamily="18" charset="0"/>
            </a:endParaRPr>
          </a:p>
          <a:p>
            <a:pPr lvl="0" algn="just">
              <a:spcBef>
                <a:spcPct val="0"/>
              </a:spcBef>
              <a:buFont typeface="Wingdings" pitchFamily="2" charset="2"/>
              <a:buChar char="v"/>
              <a:tabLst>
                <a:tab pos="682625" algn="l"/>
              </a:tabLst>
              <a:defRPr/>
            </a:pPr>
            <a:r>
              <a:rPr lang="en-US" sz="2400" dirty="0" smtClean="0">
                <a:latin typeface="Kruti Dev 016" pitchFamily="2" charset="0"/>
              </a:rPr>
              <a:t>   </a:t>
            </a:r>
            <a:r>
              <a:rPr lang="en-US" sz="2800" dirty="0" err="1" smtClean="0">
                <a:latin typeface="Kruti Dev 016" pitchFamily="2" charset="0"/>
              </a:rPr>
              <a:t>blds</a:t>
            </a:r>
            <a:r>
              <a:rPr lang="en-US" sz="2800" dirty="0" smtClean="0">
                <a:latin typeface="Kruti Dev 016" pitchFamily="2" charset="0"/>
              </a:rPr>
              <a:t> </a:t>
            </a:r>
            <a:r>
              <a:rPr lang="en-US" sz="2800" dirty="0" err="1" smtClean="0">
                <a:latin typeface="Kruti Dev 016" pitchFamily="2" charset="0"/>
              </a:rPr>
              <a:t>vfrfjDr</a:t>
            </a:r>
            <a:r>
              <a:rPr lang="en-US" sz="2800" dirty="0" smtClean="0">
                <a:latin typeface="Kruti Dev 016" pitchFamily="2" charset="0"/>
              </a:rPr>
              <a:t> </a:t>
            </a:r>
            <a:r>
              <a:rPr lang="en-US" sz="2800" dirty="0" err="1" smtClean="0">
                <a:latin typeface="Kruti Dev 016" pitchFamily="2" charset="0"/>
              </a:rPr>
              <a:t>vgZrk</a:t>
            </a:r>
            <a:r>
              <a:rPr lang="en-US" sz="2800" dirty="0" smtClean="0">
                <a:latin typeface="Kruti Dev 016" pitchFamily="2" charset="0"/>
              </a:rPr>
              <a:t> </a:t>
            </a:r>
            <a:r>
              <a:rPr lang="en-US" sz="2800" dirty="0" err="1" smtClean="0">
                <a:latin typeface="Kruti Dev 016" pitchFamily="2" charset="0"/>
              </a:rPr>
              <a:t>izkIr</a:t>
            </a:r>
            <a:r>
              <a:rPr lang="en-US" sz="2800" dirty="0" smtClean="0">
                <a:latin typeface="Kruti Dev 016" pitchFamily="2" charset="0"/>
              </a:rPr>
              <a:t> </a:t>
            </a:r>
            <a:r>
              <a:rPr lang="en-US" sz="2000" dirty="0" err="1" smtClean="0">
                <a:latin typeface="Times New Roman" pitchFamily="18" charset="0"/>
                <a:cs typeface="Times New Roman" pitchFamily="18" charset="0"/>
              </a:rPr>
              <a:t>PwDs</a:t>
            </a:r>
            <a:r>
              <a:rPr lang="en-US" sz="2800" dirty="0" smtClean="0">
                <a:latin typeface="Kruti Dev 016" pitchFamily="2" charset="0"/>
              </a:rPr>
              <a:t> </a:t>
            </a:r>
            <a:r>
              <a:rPr lang="en-US" sz="2800" dirty="0" err="1" smtClean="0">
                <a:latin typeface="Kruti Dev 016" pitchFamily="2" charset="0"/>
              </a:rPr>
              <a:t>ukxfjdksa</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fuokZpd</a:t>
            </a:r>
            <a:r>
              <a:rPr lang="en-US" sz="2800" dirty="0" smtClean="0">
                <a:latin typeface="Kruti Dev 016" pitchFamily="2" charset="0"/>
              </a:rPr>
              <a:t> </a:t>
            </a:r>
            <a:r>
              <a:rPr lang="en-US" sz="2800" dirty="0" err="1" smtClean="0">
                <a:latin typeface="Kruti Dev 016" pitchFamily="2" charset="0"/>
              </a:rPr>
              <a:t>lwph</a:t>
            </a:r>
            <a:r>
              <a:rPr lang="en-US" sz="2800" dirty="0" smtClean="0">
                <a:latin typeface="Kruti Dev 016" pitchFamily="2" charset="0"/>
              </a:rPr>
              <a:t> </a:t>
            </a:r>
            <a:r>
              <a:rPr lang="en-US" sz="2800" dirty="0" err="1" smtClean="0">
                <a:latin typeface="Kruti Dev 016" pitchFamily="2" charset="0"/>
              </a:rPr>
              <a:t>esa</a:t>
            </a:r>
            <a:r>
              <a:rPr lang="en-US" sz="2800" dirty="0" smtClean="0">
                <a:latin typeface="Kruti Dev 016" pitchFamily="2" charset="0"/>
              </a:rPr>
              <a:t> </a:t>
            </a:r>
            <a:r>
              <a:rPr lang="en-US" sz="2800" dirty="0" err="1" smtClean="0">
                <a:latin typeface="Kruti Dev 016" pitchFamily="2" charset="0"/>
              </a:rPr>
              <a:t>iathdj.k</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fy</a:t>
            </a:r>
            <a:r>
              <a:rPr lang="en-US" sz="2800" dirty="0" smtClean="0">
                <a:latin typeface="Kruti Dev 016" pitchFamily="2" charset="0"/>
              </a:rPr>
              <a:t>, </a:t>
            </a:r>
            <a:r>
              <a:rPr lang="en-US" sz="2800" dirty="0" err="1" smtClean="0">
                <a:latin typeface="Kruti Dev 016" pitchFamily="2" charset="0"/>
              </a:rPr>
              <a:t>fo’ks”k</a:t>
            </a:r>
            <a:r>
              <a:rPr lang="en-US" sz="2800" dirty="0" smtClean="0">
                <a:latin typeface="Kruti Dev 016" pitchFamily="2" charset="0"/>
              </a:rPr>
              <a:t> </a:t>
            </a:r>
            <a:r>
              <a:rPr lang="en-US" sz="2800" dirty="0" err="1" smtClean="0">
                <a:latin typeface="Kruti Dev 016" pitchFamily="2" charset="0"/>
              </a:rPr>
              <a:t>iz;kl</a:t>
            </a:r>
            <a:r>
              <a:rPr lang="en-US" sz="2800" dirty="0" smtClean="0">
                <a:latin typeface="Kruti Dev 016" pitchFamily="2" charset="0"/>
              </a:rPr>
              <a:t> </a:t>
            </a:r>
            <a:r>
              <a:rPr lang="en-US" sz="2800" dirty="0" err="1" smtClean="0">
                <a:latin typeface="Kruti Dev 016" pitchFamily="2" charset="0"/>
              </a:rPr>
              <a:t>fd;k</a:t>
            </a:r>
            <a:r>
              <a:rPr lang="en-US" sz="2800" dirty="0" smtClean="0">
                <a:latin typeface="Kruti Dev 016" pitchFamily="2" charset="0"/>
              </a:rPr>
              <a:t> </a:t>
            </a:r>
            <a:r>
              <a:rPr lang="en-US" sz="2800" dirty="0" err="1" smtClean="0">
                <a:latin typeface="Kruti Dev 016" pitchFamily="2" charset="0"/>
              </a:rPr>
              <a:t>tkuk</a:t>
            </a:r>
            <a:r>
              <a:rPr lang="en-US" sz="2800" dirty="0" smtClean="0">
                <a:latin typeface="Kruti Dev 016" pitchFamily="2" charset="0"/>
              </a:rPr>
              <a:t> A</a:t>
            </a:r>
            <a:endParaRPr lang="en-US" sz="2800" dirty="0"/>
          </a:p>
        </p:txBody>
      </p:sp>
      <p:sp>
        <p:nvSpPr>
          <p:cNvPr id="15" name="Footer Placeholder 14"/>
          <p:cNvSpPr>
            <a:spLocks noGrp="1"/>
          </p:cNvSpPr>
          <p:nvPr>
            <p:ph type="ftr" sz="quarter" idx="11"/>
          </p:nvPr>
        </p:nvSpPr>
        <p:spPr>
          <a:xfrm>
            <a:off x="7239000" y="6492875"/>
            <a:ext cx="2546571" cy="365125"/>
          </a:xfrm>
        </p:spPr>
        <p:txBody>
          <a:bodyPr/>
          <a:lstStyle/>
          <a:p>
            <a:r>
              <a:rPr lang="en-US" sz="1400" b="1" dirty="0" smtClean="0">
                <a:latin typeface="Times New Roman" pitchFamily="18" charset="0"/>
                <a:cs typeface="Times New Roman" pitchFamily="18" charset="0"/>
              </a:rPr>
              <a:t>4</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533401"/>
            <a:ext cx="8420100" cy="5714999"/>
          </a:xfrm>
        </p:spPr>
        <p:txBody>
          <a:bodyPr>
            <a:noAutofit/>
          </a:bodyPr>
          <a:lstStyle/>
          <a:p>
            <a:pPr algn="just"/>
            <a:r>
              <a:rPr lang="en-US" sz="3200" dirty="0" smtClean="0">
                <a:latin typeface="Kruti Dev 016" pitchFamily="2" charset="0"/>
              </a:rPr>
              <a:t/>
            </a:r>
            <a:br>
              <a:rPr lang="en-US" sz="3200" dirty="0" smtClean="0">
                <a:latin typeface="Kruti Dev 016" pitchFamily="2" charset="0"/>
              </a:rPr>
            </a:br>
            <a:endParaRPr lang="en-US" sz="3200" dirty="0">
              <a:latin typeface="Kruti Dev 016" pitchFamily="2" charset="0"/>
            </a:endParaRPr>
          </a:p>
        </p:txBody>
      </p:sp>
      <p:sp>
        <p:nvSpPr>
          <p:cNvPr id="6" name="Footer Placeholder 5"/>
          <p:cNvSpPr>
            <a:spLocks noGrp="1"/>
          </p:cNvSpPr>
          <p:nvPr>
            <p:ph type="ftr" sz="quarter" idx="11"/>
          </p:nvPr>
        </p:nvSpPr>
        <p:spPr>
          <a:xfrm>
            <a:off x="7359429" y="6492875"/>
            <a:ext cx="2546571" cy="365125"/>
          </a:xfrm>
        </p:spPr>
        <p:txBody>
          <a:bodyPr/>
          <a:lstStyle/>
          <a:p>
            <a:r>
              <a:rPr lang="en-US" sz="1400" dirty="0" smtClean="0">
                <a:latin typeface="Times New Roman" pitchFamily="18" charset="0"/>
                <a:cs typeface="Times New Roman" pitchFamily="18" charset="0"/>
              </a:rPr>
              <a:t>5</a:t>
            </a:r>
            <a:endParaRPr lang="en-US" sz="1400" dirty="0">
              <a:latin typeface="Times New Roman" pitchFamily="18" charset="0"/>
              <a:cs typeface="Times New Roman" pitchFamily="18" charset="0"/>
            </a:endParaRPr>
          </a:p>
        </p:txBody>
      </p:sp>
      <p:sp>
        <p:nvSpPr>
          <p:cNvPr id="5" name="Horizontal Scroll 4"/>
          <p:cNvSpPr/>
          <p:nvPr/>
        </p:nvSpPr>
        <p:spPr>
          <a:xfrm>
            <a:off x="330200" y="103198"/>
            <a:ext cx="9080500" cy="1420801"/>
          </a:xfrm>
          <a:prstGeom prst="horizontalScroll">
            <a:avLst>
              <a:gd name="adj" fmla="val 11916"/>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00" i="1" dirty="0" smtClean="0">
              <a:solidFill>
                <a:srgbClr val="FF0000"/>
              </a:solidFill>
              <a:effectLst>
                <a:outerShdw blurRad="38100" dist="38100" dir="2700000" algn="tl">
                  <a:srgbClr val="000000">
                    <a:alpha val="43137"/>
                  </a:srgbClr>
                </a:outerShdw>
              </a:effectLst>
              <a:latin typeface="Kruti Dev 016" pitchFamily="2" charset="0"/>
            </a:endParaRPr>
          </a:p>
          <a:p>
            <a:pPr algn="just"/>
            <a:r>
              <a:rPr lang="en-US" sz="2600" i="1" dirty="0" err="1" smtClean="0">
                <a:solidFill>
                  <a:srgbClr val="FF0000"/>
                </a:solidFill>
                <a:effectLst>
                  <a:outerShdw blurRad="38100" dist="38100" dir="2700000" algn="tl">
                    <a:srgbClr val="000000">
                      <a:alpha val="43137"/>
                    </a:srgbClr>
                  </a:outerShdw>
                </a:effectLst>
                <a:latin typeface="Kruti Dev 016" pitchFamily="2" charset="0"/>
              </a:rPr>
              <a:t>jkT</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fu%l’kDrrk</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funs’kky</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fcgkj</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iVuk</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ls</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izkIr</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lkaf</a:t>
            </a:r>
            <a:r>
              <a:rPr lang="en-US" sz="2600" i="1" dirty="0" smtClean="0">
                <a:solidFill>
                  <a:srgbClr val="FF0000"/>
                </a:solidFill>
                <a:effectLst>
                  <a:outerShdw blurRad="38100" dist="38100" dir="2700000" algn="tl">
                    <a:srgbClr val="000000">
                      <a:alpha val="43137"/>
                    </a:srgbClr>
                  </a:outerShdw>
                </a:effectLst>
                <a:latin typeface="Kruti Dev 016" pitchFamily="2" charset="0"/>
              </a:rPr>
              <a:t>[;dh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ds</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vuqlkj</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fcgkj</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jkT</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esa</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Hkkjr</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fuokZpu</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vk;ksx</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kjk</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fpfUgr</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oa</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vU</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400" i="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PwDs</a:t>
            </a:r>
            <a:r>
              <a:rPr lang="en-US" sz="28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smtClean="0">
                <a:solidFill>
                  <a:srgbClr val="FF0000"/>
                </a:solidFill>
                <a:effectLst>
                  <a:outerShdw blurRad="38100" dist="38100" dir="2700000" algn="tl">
                    <a:srgbClr val="000000">
                      <a:alpha val="43137"/>
                    </a:srgbClr>
                  </a:outerShdw>
                </a:effectLst>
                <a:latin typeface="Kruti Dev 016" pitchFamily="2" charset="0"/>
              </a:rPr>
              <a:t>dh la[;k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fuEuor</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lalwfpr</a:t>
            </a:r>
            <a:r>
              <a:rPr lang="en-US" sz="2600" i="1" dirty="0" smtClean="0">
                <a:solidFill>
                  <a:srgbClr val="FF0000"/>
                </a:solidFill>
                <a:effectLst>
                  <a:outerShdw blurRad="38100" dist="38100" dir="2700000" algn="tl">
                    <a:srgbClr val="000000">
                      <a:alpha val="43137"/>
                    </a:srgbClr>
                  </a:outerShdw>
                </a:effectLst>
                <a:latin typeface="Kruti Dev 016" pitchFamily="2" charset="0"/>
              </a:rPr>
              <a:t> </a:t>
            </a:r>
            <a:r>
              <a:rPr lang="en-US" sz="2600" i="1" dirty="0" err="1" smtClean="0">
                <a:solidFill>
                  <a:srgbClr val="FF0000"/>
                </a:solidFill>
                <a:effectLst>
                  <a:outerShdw blurRad="38100" dist="38100" dir="2700000" algn="tl">
                    <a:srgbClr val="000000">
                      <a:alpha val="43137"/>
                    </a:srgbClr>
                  </a:outerShdw>
                </a:effectLst>
                <a:latin typeface="Kruti Dev 016" pitchFamily="2" charset="0"/>
              </a:rPr>
              <a:t>gSA</a:t>
            </a:r>
            <a:endParaRPr lang="en-US" sz="2600" i="1" dirty="0">
              <a:solidFill>
                <a:srgbClr val="FF0000"/>
              </a:solidFill>
              <a:effectLst>
                <a:outerShdw blurRad="38100" dist="38100" dir="2700000" algn="tl">
                  <a:srgbClr val="000000">
                    <a:alpha val="43137"/>
                  </a:srgbClr>
                </a:outerShdw>
              </a:effectLst>
            </a:endParaRPr>
          </a:p>
        </p:txBody>
      </p:sp>
      <p:pic>
        <p:nvPicPr>
          <p:cNvPr id="1026" name="Picture 2" descr="G:\Total PwDs Data.jpg"/>
          <p:cNvPicPr>
            <a:picLocks noChangeAspect="1" noChangeArrowheads="1"/>
          </p:cNvPicPr>
          <p:nvPr/>
        </p:nvPicPr>
        <p:blipFill>
          <a:blip r:embed="rId3"/>
          <a:srcRect/>
          <a:stretch>
            <a:fillRect/>
          </a:stretch>
        </p:blipFill>
        <p:spPr bwMode="auto">
          <a:xfrm>
            <a:off x="457200" y="1524000"/>
            <a:ext cx="8915400" cy="497723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908050" y="228600"/>
            <a:ext cx="8255000" cy="1219200"/>
          </a:xfrm>
          <a:prstGeom prst="horizontalScroll">
            <a:avLst>
              <a:gd name="adj" fmla="val 15717"/>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i="1" dirty="0" smtClean="0">
              <a:solidFill>
                <a:srgbClr val="0070C0"/>
              </a:solidFill>
              <a:effectLst>
                <a:outerShdw blurRad="38100" dist="38100" dir="2700000" algn="tl">
                  <a:srgbClr val="000000">
                    <a:alpha val="43137"/>
                  </a:srgbClr>
                </a:outerShdw>
              </a:effectLst>
              <a:latin typeface="Kruti Dev 016" pitchFamily="2" charset="0"/>
            </a:endParaRPr>
          </a:p>
          <a:p>
            <a:pPr algn="ctr"/>
            <a:r>
              <a:rPr lang="en-US" sz="3200" i="1" dirty="0" err="1" smtClean="0">
                <a:solidFill>
                  <a:srgbClr val="FF0000"/>
                </a:solidFill>
                <a:effectLst>
                  <a:outerShdw blurRad="38100" dist="38100" dir="2700000" algn="tl">
                    <a:srgbClr val="000000">
                      <a:alpha val="43137"/>
                    </a:srgbClr>
                  </a:outerShdw>
                </a:effectLst>
                <a:latin typeface="Kruti Dev 016" pitchFamily="2" charset="0"/>
              </a:rPr>
              <a:t>fuokZpu</a:t>
            </a:r>
            <a:r>
              <a:rPr lang="en-US" sz="3200" i="1" dirty="0" smtClean="0">
                <a:solidFill>
                  <a:srgbClr val="FF0000"/>
                </a:solidFill>
                <a:effectLst>
                  <a:outerShdw blurRad="38100" dist="38100" dir="2700000" algn="tl">
                    <a:srgbClr val="000000">
                      <a:alpha val="43137"/>
                    </a:srgbClr>
                  </a:outerShdw>
                </a:effectLst>
                <a:latin typeface="Kruti Dev 016" pitchFamily="2" charset="0"/>
              </a:rPr>
              <a:t> </a:t>
            </a:r>
            <a:r>
              <a:rPr lang="en-US" sz="3200" i="1" dirty="0" err="1" smtClean="0">
                <a:solidFill>
                  <a:srgbClr val="FF0000"/>
                </a:solidFill>
                <a:effectLst>
                  <a:outerShdw blurRad="38100" dist="38100" dir="2700000" algn="tl">
                    <a:srgbClr val="000000">
                      <a:alpha val="43137"/>
                    </a:srgbClr>
                  </a:outerShdw>
                </a:effectLst>
                <a:latin typeface="Kruti Dev 016" pitchFamily="2" charset="0"/>
              </a:rPr>
              <a:t>izfØ;k</a:t>
            </a:r>
            <a:r>
              <a:rPr lang="en-US" sz="3200" i="1" dirty="0" smtClean="0">
                <a:solidFill>
                  <a:srgbClr val="FF0000"/>
                </a:solidFill>
                <a:effectLst>
                  <a:outerShdw blurRad="38100" dist="38100" dir="2700000" algn="tl">
                    <a:srgbClr val="000000">
                      <a:alpha val="43137"/>
                    </a:srgbClr>
                  </a:outerShdw>
                </a:effectLst>
                <a:latin typeface="Kruti Dev 016" pitchFamily="2" charset="0"/>
              </a:rPr>
              <a:t> </a:t>
            </a:r>
            <a:r>
              <a:rPr lang="en-US" sz="3200" i="1" dirty="0" err="1" smtClean="0">
                <a:solidFill>
                  <a:srgbClr val="FF0000"/>
                </a:solidFill>
                <a:effectLst>
                  <a:outerShdw blurRad="38100" dist="38100" dir="2700000" algn="tl">
                    <a:srgbClr val="000000">
                      <a:alpha val="43137"/>
                    </a:srgbClr>
                  </a:outerShdw>
                </a:effectLst>
                <a:latin typeface="Kruti Dev 016" pitchFamily="2" charset="0"/>
              </a:rPr>
              <a:t>esaa</a:t>
            </a:r>
            <a:r>
              <a:rPr lang="en-US" sz="3200" i="1" dirty="0" smtClean="0">
                <a:solidFill>
                  <a:srgbClr val="FF0000"/>
                </a:solidFill>
                <a:effectLst>
                  <a:outerShdw blurRad="38100" dist="38100" dir="2700000" algn="tl">
                    <a:srgbClr val="000000">
                      <a:alpha val="43137"/>
                    </a:srgbClr>
                  </a:outerShdw>
                </a:effectLst>
                <a:latin typeface="Kruti Dev 016" pitchFamily="2" charset="0"/>
              </a:rPr>
              <a:t> </a:t>
            </a:r>
            <a:r>
              <a:rPr lang="en-US" sz="2800" i="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PwDs</a:t>
            </a:r>
            <a:r>
              <a:rPr lang="en-US" sz="2800"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i="1" dirty="0" err="1" smtClean="0">
                <a:solidFill>
                  <a:srgbClr val="FF0000"/>
                </a:solidFill>
                <a:effectLst>
                  <a:outerShdw blurRad="38100" dist="38100" dir="2700000" algn="tl">
                    <a:srgbClr val="000000">
                      <a:alpha val="43137"/>
                    </a:srgbClr>
                  </a:outerShdw>
                </a:effectLst>
                <a:latin typeface="Kruti Dev 016" pitchFamily="2" charset="0"/>
              </a:rPr>
              <a:t>ds</a:t>
            </a:r>
            <a:r>
              <a:rPr lang="en-US" sz="3200" i="1" dirty="0" smtClean="0">
                <a:solidFill>
                  <a:srgbClr val="FF0000"/>
                </a:solidFill>
                <a:effectLst>
                  <a:outerShdw blurRad="38100" dist="38100" dir="2700000" algn="tl">
                    <a:srgbClr val="000000">
                      <a:alpha val="43137"/>
                    </a:srgbClr>
                  </a:outerShdw>
                </a:effectLst>
                <a:latin typeface="Kruti Dev 016" pitchFamily="2" charset="0"/>
              </a:rPr>
              <a:t> </a:t>
            </a:r>
            <a:r>
              <a:rPr lang="en-US" sz="3200" i="1" dirty="0" err="1" smtClean="0">
                <a:solidFill>
                  <a:srgbClr val="FF0000"/>
                </a:solidFill>
                <a:effectLst>
                  <a:outerShdw blurRad="38100" dist="38100" dir="2700000" algn="tl">
                    <a:srgbClr val="000000">
                      <a:alpha val="43137"/>
                    </a:srgbClr>
                  </a:outerShdw>
                </a:effectLst>
                <a:latin typeface="Kruti Dev 016" pitchFamily="2" charset="0"/>
              </a:rPr>
              <a:t>Hkkxhnkjh</a:t>
            </a:r>
            <a:r>
              <a:rPr lang="en-US" sz="3200" i="1" dirty="0" smtClean="0">
                <a:solidFill>
                  <a:srgbClr val="FF0000"/>
                </a:solidFill>
                <a:effectLst>
                  <a:outerShdw blurRad="38100" dist="38100" dir="2700000" algn="tl">
                    <a:srgbClr val="000000">
                      <a:alpha val="43137"/>
                    </a:srgbClr>
                  </a:outerShdw>
                </a:effectLst>
                <a:latin typeface="Kruti Dev 016" pitchFamily="2" charset="0"/>
              </a:rPr>
              <a:t> </a:t>
            </a:r>
            <a:r>
              <a:rPr lang="en-US" sz="3200" i="1" dirty="0" err="1" smtClean="0">
                <a:solidFill>
                  <a:srgbClr val="FF0000"/>
                </a:solidFill>
                <a:effectLst>
                  <a:outerShdw blurRad="38100" dist="38100" dir="2700000" algn="tl">
                    <a:srgbClr val="000000">
                      <a:alpha val="43137"/>
                    </a:srgbClr>
                  </a:outerShdw>
                </a:effectLst>
                <a:latin typeface="Kruti Dev 016" pitchFamily="2" charset="0"/>
              </a:rPr>
              <a:t>ds</a:t>
            </a:r>
            <a:r>
              <a:rPr lang="en-US" sz="3200" i="1" dirty="0" smtClean="0">
                <a:solidFill>
                  <a:srgbClr val="FF0000"/>
                </a:solidFill>
                <a:effectLst>
                  <a:outerShdw blurRad="38100" dist="38100" dir="2700000" algn="tl">
                    <a:srgbClr val="000000">
                      <a:alpha val="43137"/>
                    </a:srgbClr>
                  </a:outerShdw>
                </a:effectLst>
                <a:latin typeface="Kruti Dev 016" pitchFamily="2" charset="0"/>
              </a:rPr>
              <a:t> </a:t>
            </a:r>
            <a:r>
              <a:rPr lang="en-US" sz="3200" i="1" dirty="0" err="1" smtClean="0">
                <a:solidFill>
                  <a:srgbClr val="FF0000"/>
                </a:solidFill>
                <a:effectLst>
                  <a:outerShdw blurRad="38100" dist="38100" dir="2700000" algn="tl">
                    <a:srgbClr val="000000">
                      <a:alpha val="43137"/>
                    </a:srgbClr>
                  </a:outerShdw>
                </a:effectLst>
                <a:latin typeface="Kruti Dev 016" pitchFamily="2" charset="0"/>
              </a:rPr>
              <a:t>laca</a:t>
            </a:r>
            <a:r>
              <a:rPr lang="en-US" sz="3200" i="1" dirty="0" smtClean="0">
                <a:solidFill>
                  <a:srgbClr val="FF0000"/>
                </a:solidFill>
                <a:effectLst>
                  <a:outerShdw blurRad="38100" dist="38100" dir="2700000" algn="tl">
                    <a:srgbClr val="000000">
                      <a:alpha val="43137"/>
                    </a:srgbClr>
                  </a:outerShdw>
                </a:effectLst>
                <a:latin typeface="Kruti Dev 016" pitchFamily="2" charset="0"/>
              </a:rPr>
              <a:t>/k </a:t>
            </a:r>
            <a:r>
              <a:rPr lang="en-US" sz="3200" i="1" dirty="0" err="1" smtClean="0">
                <a:solidFill>
                  <a:srgbClr val="FF0000"/>
                </a:solidFill>
                <a:effectLst>
                  <a:outerShdw blurRad="38100" dist="38100" dir="2700000" algn="tl">
                    <a:srgbClr val="000000">
                      <a:alpha val="43137"/>
                    </a:srgbClr>
                  </a:outerShdw>
                </a:effectLst>
                <a:latin typeface="Kruti Dev 016" pitchFamily="2" charset="0"/>
              </a:rPr>
              <a:t>esa</a:t>
            </a:r>
            <a:r>
              <a:rPr lang="en-US" sz="3200" i="1" dirty="0" smtClean="0">
                <a:solidFill>
                  <a:srgbClr val="FF0000"/>
                </a:solidFill>
                <a:effectLst>
                  <a:outerShdw blurRad="38100" dist="38100" dir="2700000" algn="tl">
                    <a:srgbClr val="000000">
                      <a:alpha val="43137"/>
                    </a:srgbClr>
                  </a:outerShdw>
                </a:effectLst>
                <a:latin typeface="Kruti Dev 016" pitchFamily="2" charset="0"/>
              </a:rPr>
              <a:t> </a:t>
            </a:r>
            <a:r>
              <a:rPr lang="en-US" sz="3200" i="1" dirty="0" err="1" smtClean="0">
                <a:solidFill>
                  <a:srgbClr val="FF0000"/>
                </a:solidFill>
                <a:effectLst>
                  <a:outerShdw blurRad="38100" dist="38100" dir="2700000" algn="tl">
                    <a:srgbClr val="000000">
                      <a:alpha val="43137"/>
                    </a:srgbClr>
                  </a:outerShdw>
                </a:effectLst>
                <a:latin typeface="Kruti Dev 016" pitchFamily="2" charset="0"/>
              </a:rPr>
              <a:t>eq</a:t>
            </a:r>
            <a:r>
              <a:rPr lang="en-US" sz="3200" i="1" dirty="0" smtClean="0">
                <a:solidFill>
                  <a:srgbClr val="FF0000"/>
                </a:solidFill>
                <a:effectLst>
                  <a:outerShdw blurRad="38100" dist="38100" dir="2700000" algn="tl">
                    <a:srgbClr val="000000">
                      <a:alpha val="43137"/>
                    </a:srgbClr>
                  </a:outerShdw>
                </a:effectLst>
                <a:latin typeface="Kruti Dev 016" pitchFamily="2" charset="0"/>
              </a:rPr>
              <a:t>[; </a:t>
            </a:r>
            <a:r>
              <a:rPr lang="en-US" sz="3200" i="1" dirty="0" err="1" smtClean="0">
                <a:solidFill>
                  <a:srgbClr val="FF0000"/>
                </a:solidFill>
                <a:effectLst>
                  <a:outerShdw blurRad="38100" dist="38100" dir="2700000" algn="tl">
                    <a:srgbClr val="000000">
                      <a:alpha val="43137"/>
                    </a:srgbClr>
                  </a:outerShdw>
                </a:effectLst>
                <a:latin typeface="Kruti Dev 016" pitchFamily="2" charset="0"/>
              </a:rPr>
              <a:t>leL;k</a:t>
            </a:r>
            <a:r>
              <a:rPr lang="en-US" sz="3200" i="1" dirty="0" smtClean="0">
                <a:solidFill>
                  <a:srgbClr val="FF0000"/>
                </a:solidFill>
                <a:effectLst>
                  <a:outerShdw blurRad="38100" dist="38100" dir="2700000" algn="tl">
                    <a:srgbClr val="000000">
                      <a:alpha val="43137"/>
                    </a:srgbClr>
                  </a:outerShdw>
                </a:effectLst>
                <a:latin typeface="Kruti Dev 016" pitchFamily="2" charset="0"/>
              </a:rPr>
              <a:t>,¡</a:t>
            </a:r>
          </a:p>
          <a:p>
            <a:pPr algn="ctr"/>
            <a:endParaRPr lang="en-US" i="1" dirty="0"/>
          </a:p>
        </p:txBody>
      </p:sp>
      <p:sp>
        <p:nvSpPr>
          <p:cNvPr id="5" name="TextBox 4"/>
          <p:cNvSpPr txBox="1"/>
          <p:nvPr/>
        </p:nvSpPr>
        <p:spPr>
          <a:xfrm>
            <a:off x="577851" y="1483476"/>
            <a:ext cx="8750300" cy="4447371"/>
          </a:xfrm>
          <a:prstGeom prst="rect">
            <a:avLst/>
          </a:prstGeom>
          <a:noFill/>
        </p:spPr>
        <p:txBody>
          <a:bodyPr wrap="square" rtlCol="0">
            <a:spAutoFit/>
          </a:bodyPr>
          <a:lstStyle/>
          <a:p>
            <a:pPr marL="463550" lvl="1" indent="-463550" algn="just">
              <a:spcBef>
                <a:spcPts val="600"/>
              </a:spcBef>
              <a:spcAft>
                <a:spcPts val="600"/>
              </a:spcAft>
              <a:buFont typeface="Wingdings" pitchFamily="2" charset="2"/>
              <a:buChar char="v"/>
            </a:pPr>
            <a:r>
              <a:rPr lang="en-US" sz="2700" dirty="0" err="1" smtClean="0">
                <a:latin typeface="Kruti Dev 016" pitchFamily="2" charset="0"/>
              </a:rPr>
              <a:t>ifjokj</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lekt</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Lrj</a:t>
            </a:r>
            <a:r>
              <a:rPr lang="en-US" sz="2700" dirty="0" smtClean="0">
                <a:latin typeface="Kruti Dev 016" pitchFamily="2" charset="0"/>
              </a:rPr>
              <a:t> </a:t>
            </a:r>
            <a:r>
              <a:rPr lang="en-US" sz="2700" dirty="0" err="1" smtClean="0">
                <a:latin typeface="Kruti Dev 016" pitchFamily="2" charset="0"/>
              </a:rPr>
              <a:t>ij</a:t>
            </a:r>
            <a:r>
              <a:rPr lang="en-US" sz="2700" dirty="0" smtClean="0">
                <a:latin typeface="Kruti Dev 016" pitchFamily="2" charset="0"/>
              </a:rPr>
              <a:t> </a:t>
            </a:r>
            <a:r>
              <a:rPr lang="en-US" sz="2700" dirty="0" err="1" smtClean="0">
                <a:latin typeface="Kruti Dev 016" pitchFamily="2" charset="0"/>
              </a:rPr>
              <a:t>mis</a:t>
            </a:r>
            <a:r>
              <a:rPr lang="en-US" sz="2700" dirty="0" smtClean="0">
                <a:latin typeface="Kruti Dev 016" pitchFamily="2" charset="0"/>
              </a:rPr>
              <a:t>{</a:t>
            </a:r>
            <a:r>
              <a:rPr lang="en-US" sz="2700" dirty="0" err="1" smtClean="0">
                <a:latin typeface="Kruti Dev 016" pitchFamily="2" charset="0"/>
              </a:rPr>
              <a:t>kk</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dkj.k</a:t>
            </a:r>
            <a:r>
              <a:rPr lang="en-US" sz="2700" dirty="0" smtClean="0">
                <a:latin typeface="Kruti Dev 016" pitchFamily="2" charset="0"/>
              </a:rPr>
              <a:t> </a:t>
            </a:r>
            <a:r>
              <a:rPr lang="en-US" sz="2700" dirty="0" err="1" smtClean="0">
                <a:latin typeface="Kruti Dev 016" pitchFamily="2" charset="0"/>
              </a:rPr>
              <a:t>os</a:t>
            </a:r>
            <a:r>
              <a:rPr lang="en-US" sz="2700" dirty="0" smtClean="0">
                <a:latin typeface="Kruti Dev 016" pitchFamily="2" charset="0"/>
              </a:rPr>
              <a:t> </a:t>
            </a:r>
            <a:r>
              <a:rPr lang="en-US" sz="2700" dirty="0" err="1" smtClean="0">
                <a:latin typeface="Kruti Dev 016" pitchFamily="2" charset="0"/>
              </a:rPr>
              <a:t>fdlh</a:t>
            </a:r>
            <a:r>
              <a:rPr lang="en-US" sz="2700" dirty="0" smtClean="0">
                <a:latin typeface="Kruti Dev 016" pitchFamily="2" charset="0"/>
              </a:rPr>
              <a:t> </a:t>
            </a:r>
            <a:r>
              <a:rPr lang="en-US" sz="2700" dirty="0" err="1" smtClean="0">
                <a:latin typeface="Kruti Dev 016" pitchFamily="2" charset="0"/>
              </a:rPr>
              <a:t>rjg</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fu.kkZ;d</a:t>
            </a:r>
            <a:r>
              <a:rPr lang="en-US" sz="2700" dirty="0" smtClean="0">
                <a:latin typeface="Kruti Dev 016" pitchFamily="2" charset="0"/>
              </a:rPr>
              <a:t> </a:t>
            </a:r>
            <a:r>
              <a:rPr lang="en-US" sz="2700" dirty="0" err="1" smtClean="0">
                <a:latin typeface="Kruti Dev 016" pitchFamily="2" charset="0"/>
              </a:rPr>
              <a:t>Hkwfedk</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viuh</a:t>
            </a:r>
            <a:r>
              <a:rPr lang="en-US" sz="2700" dirty="0" smtClean="0">
                <a:latin typeface="Kruti Dev 016" pitchFamily="2" charset="0"/>
              </a:rPr>
              <a:t> </a:t>
            </a:r>
            <a:r>
              <a:rPr lang="en-US" sz="2700" dirty="0" err="1" smtClean="0">
                <a:latin typeface="Kruti Dev 016" pitchFamily="2" charset="0"/>
              </a:rPr>
              <a:t>Hkkxhnkjh</a:t>
            </a:r>
            <a:r>
              <a:rPr lang="en-US" sz="2700" dirty="0" smtClean="0">
                <a:latin typeface="Kruti Dev 016" pitchFamily="2" charset="0"/>
              </a:rPr>
              <a:t> </a:t>
            </a:r>
            <a:r>
              <a:rPr lang="en-US" sz="2700" dirty="0" err="1" smtClean="0">
                <a:latin typeface="Kruti Dev 016" pitchFamily="2" charset="0"/>
              </a:rPr>
              <a:t>ugha</a:t>
            </a:r>
            <a:r>
              <a:rPr lang="en-US" sz="2700" dirty="0" smtClean="0">
                <a:latin typeface="Kruti Dev 016" pitchFamily="2" charset="0"/>
              </a:rPr>
              <a:t> </a:t>
            </a:r>
            <a:r>
              <a:rPr lang="en-US" sz="2700" dirty="0" err="1" smtClean="0">
                <a:latin typeface="Kruti Dev 016" pitchFamily="2" charset="0"/>
              </a:rPr>
              <a:t>dj</a:t>
            </a:r>
            <a:r>
              <a:rPr lang="en-US" sz="2700" dirty="0" smtClean="0">
                <a:latin typeface="Kruti Dev 016" pitchFamily="2" charset="0"/>
              </a:rPr>
              <a:t> </a:t>
            </a:r>
            <a:r>
              <a:rPr lang="en-US" sz="2700" dirty="0" err="1" smtClean="0">
                <a:latin typeface="Kruti Dev 016" pitchFamily="2" charset="0"/>
              </a:rPr>
              <a:t>ikukA</a:t>
            </a:r>
            <a:endParaRPr lang="en-US" sz="2700" dirty="0" smtClean="0">
              <a:latin typeface="Kruti Dev 016" pitchFamily="2" charset="0"/>
            </a:endParaRPr>
          </a:p>
          <a:p>
            <a:pPr marL="463550" lvl="1" indent="-463550" algn="just">
              <a:spcBef>
                <a:spcPts val="600"/>
              </a:spcBef>
              <a:spcAft>
                <a:spcPts val="600"/>
              </a:spcAft>
              <a:buFont typeface="Wingdings" pitchFamily="2" charset="2"/>
              <a:buChar char="v"/>
            </a:pPr>
            <a:r>
              <a:rPr lang="en-US" sz="2700" dirty="0" err="1" smtClean="0">
                <a:latin typeface="Kruti Dev 016" pitchFamily="2" charset="0"/>
              </a:rPr>
              <a:t>lkekftd</a:t>
            </a:r>
            <a:r>
              <a:rPr lang="en-US" sz="2700" dirty="0" smtClean="0">
                <a:latin typeface="Kruti Dev 016" pitchFamily="2" charset="0"/>
              </a:rPr>
              <a:t> </a:t>
            </a:r>
            <a:r>
              <a:rPr lang="en-US" sz="2700" dirty="0" err="1" smtClean="0">
                <a:latin typeface="Kruti Dev 016" pitchFamily="2" charset="0"/>
              </a:rPr>
              <a:t>Lrj</a:t>
            </a:r>
            <a:r>
              <a:rPr lang="en-US" sz="2700" dirty="0" smtClean="0">
                <a:latin typeface="Kruti Dev 016" pitchFamily="2" charset="0"/>
              </a:rPr>
              <a:t> </a:t>
            </a:r>
            <a:r>
              <a:rPr lang="en-US" sz="2700" dirty="0" err="1" smtClean="0">
                <a:latin typeface="Kruti Dev 016" pitchFamily="2" charset="0"/>
              </a:rPr>
              <a:t>ij</a:t>
            </a:r>
            <a:r>
              <a:rPr lang="en-US" sz="2700" dirty="0" smtClean="0">
                <a:latin typeface="Kruti Dev 016" pitchFamily="2" charset="0"/>
              </a:rPr>
              <a:t> </a:t>
            </a:r>
            <a:r>
              <a:rPr lang="en-US" sz="2700" dirty="0" err="1" smtClean="0">
                <a:latin typeface="Kruti Dev 016" pitchFamily="2" charset="0"/>
              </a:rPr>
              <a:t>laoknghurk</a:t>
            </a:r>
            <a:r>
              <a:rPr lang="en-US" sz="2700" dirty="0" smtClean="0">
                <a:latin typeface="Kruti Dev 016" pitchFamily="2" charset="0"/>
              </a:rPr>
              <a:t>] </a:t>
            </a:r>
            <a:r>
              <a:rPr lang="en-US" sz="2700" dirty="0" err="1" smtClean="0">
                <a:latin typeface="Kruti Dev 016" pitchFamily="2" charset="0"/>
              </a:rPr>
              <a:t>mis</a:t>
            </a:r>
            <a:r>
              <a:rPr lang="en-US" sz="2700" dirty="0" smtClean="0">
                <a:latin typeface="Kruti Dev 016" pitchFamily="2" charset="0"/>
              </a:rPr>
              <a:t>{</a:t>
            </a:r>
            <a:r>
              <a:rPr lang="en-US" sz="2700" dirty="0" err="1" smtClean="0">
                <a:latin typeface="Kruti Dev 016" pitchFamily="2" charset="0"/>
              </a:rPr>
              <a:t>kk</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vU</a:t>
            </a:r>
            <a:r>
              <a:rPr lang="en-US" sz="2700" dirty="0" smtClean="0">
                <a:latin typeface="Kruti Dev 016" pitchFamily="2" charset="0"/>
              </a:rPr>
              <a:t>; </a:t>
            </a:r>
            <a:r>
              <a:rPr lang="en-US" sz="2700" dirty="0" err="1" smtClean="0">
                <a:latin typeface="Kruti Dev 016" pitchFamily="2" charset="0"/>
              </a:rPr>
              <a:t>lkekftd</a:t>
            </a:r>
            <a:r>
              <a:rPr lang="en-US" sz="2700" dirty="0" smtClean="0">
                <a:latin typeface="Kruti Dev 016" pitchFamily="2" charset="0"/>
              </a:rPr>
              <a:t> </a:t>
            </a:r>
            <a:r>
              <a:rPr lang="en-US" sz="2700" dirty="0" err="1" smtClean="0">
                <a:latin typeface="Kruti Dev 016" pitchFamily="2" charset="0"/>
              </a:rPr>
              <a:t>dkj.kksa</a:t>
            </a:r>
            <a:r>
              <a:rPr lang="en-US" sz="2700" dirty="0" smtClean="0">
                <a:latin typeface="Kruti Dev 016" pitchFamily="2" charset="0"/>
              </a:rPr>
              <a:t> </a:t>
            </a:r>
            <a:r>
              <a:rPr lang="en-US" sz="2700" dirty="0" err="1" smtClean="0">
                <a:latin typeface="Kruti Dev 016" pitchFamily="2" charset="0"/>
              </a:rPr>
              <a:t>ls</a:t>
            </a:r>
            <a:r>
              <a:rPr lang="en-US" sz="2700" dirty="0" smtClean="0">
                <a:latin typeface="Kruti Dev 016" pitchFamily="2" charset="0"/>
              </a:rPr>
              <a:t> </a:t>
            </a:r>
            <a:r>
              <a:rPr lang="en-US" sz="2700" dirty="0" err="1" smtClean="0">
                <a:latin typeface="Kruti Dev 016" pitchFamily="2" charset="0"/>
              </a:rPr>
              <a:t>pquko</a:t>
            </a:r>
            <a:r>
              <a:rPr lang="en-US" sz="2700" dirty="0" smtClean="0">
                <a:latin typeface="Kruti Dev 016" pitchFamily="2" charset="0"/>
              </a:rPr>
              <a:t> </a:t>
            </a:r>
            <a:r>
              <a:rPr lang="en-US" sz="2700" dirty="0" err="1" smtClean="0">
                <a:latin typeface="Kruti Dev 016" pitchFamily="2" charset="0"/>
              </a:rPr>
              <a:t>izfØ;k</a:t>
            </a:r>
            <a:r>
              <a:rPr lang="en-US" sz="2700" dirty="0" smtClean="0">
                <a:latin typeface="Kruti Dev 016" pitchFamily="2" charset="0"/>
              </a:rPr>
              <a:t>] </a:t>
            </a:r>
            <a:r>
              <a:rPr lang="en-US" sz="2700" dirty="0" err="1" smtClean="0">
                <a:latin typeface="Kruti Dev 016" pitchFamily="2" charset="0"/>
              </a:rPr>
              <a:t>pquko</a:t>
            </a:r>
            <a:r>
              <a:rPr lang="en-US" sz="2700" dirty="0" smtClean="0">
                <a:latin typeface="Kruti Dev 016" pitchFamily="2" charset="0"/>
              </a:rPr>
              <a:t> </a:t>
            </a:r>
            <a:r>
              <a:rPr lang="en-US" sz="2700" dirty="0" err="1" smtClean="0">
                <a:latin typeface="Kruti Dev 016" pitchFamily="2" charset="0"/>
              </a:rPr>
              <a:t>izca</a:t>
            </a:r>
            <a:r>
              <a:rPr lang="en-US" sz="2700" dirty="0" smtClean="0">
                <a:latin typeface="Kruti Dev 016" pitchFamily="2" charset="0"/>
              </a:rPr>
              <a:t>/</a:t>
            </a:r>
            <a:r>
              <a:rPr lang="en-US" sz="2700" dirty="0" err="1" smtClean="0">
                <a:latin typeface="Kruti Dev 016" pitchFamily="2" charset="0"/>
              </a:rPr>
              <a:t>ku</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pquko</a:t>
            </a:r>
            <a:r>
              <a:rPr lang="en-US" sz="2700" dirty="0" smtClean="0">
                <a:latin typeface="Kruti Dev 016" pitchFamily="2" charset="0"/>
              </a:rPr>
              <a:t> </a:t>
            </a:r>
            <a:r>
              <a:rPr lang="en-US" sz="2700" dirty="0" err="1" smtClean="0">
                <a:latin typeface="Kruti Dev 016" pitchFamily="2" charset="0"/>
              </a:rPr>
              <a:t>vH;fFkZ;ksa</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ckjs</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ewyHkwr</a:t>
            </a:r>
            <a:r>
              <a:rPr lang="en-US" sz="2700" dirty="0" smtClean="0">
                <a:latin typeface="Kruti Dev 016" pitchFamily="2" charset="0"/>
              </a:rPr>
              <a:t> </a:t>
            </a:r>
            <a:r>
              <a:rPr lang="en-US" sz="2700" dirty="0" err="1" smtClean="0">
                <a:latin typeface="Kruti Dev 016" pitchFamily="2" charset="0"/>
              </a:rPr>
              <a:t>lwpuk</a:t>
            </a:r>
            <a:r>
              <a:rPr lang="en-US" sz="2700" dirty="0" smtClean="0">
                <a:latin typeface="Kruti Dev 016" pitchFamily="2" charset="0"/>
              </a:rPr>
              <a:t> </a:t>
            </a:r>
            <a:r>
              <a:rPr lang="en-US" sz="2700" dirty="0" err="1" smtClean="0">
                <a:latin typeface="Kruti Dev 016" pitchFamily="2" charset="0"/>
              </a:rPr>
              <a:t>ls</a:t>
            </a:r>
            <a:r>
              <a:rPr lang="en-US" sz="2700" dirty="0" smtClean="0">
                <a:latin typeface="Kruti Dev 016" pitchFamily="2" charset="0"/>
              </a:rPr>
              <a:t> </a:t>
            </a:r>
            <a:r>
              <a:rPr lang="en-US" sz="2700" dirty="0" err="1" smtClean="0">
                <a:latin typeface="Kruti Dev 016" pitchFamily="2" charset="0"/>
              </a:rPr>
              <a:t>voxr</a:t>
            </a:r>
            <a:r>
              <a:rPr lang="en-US" sz="2700" dirty="0" smtClean="0">
                <a:latin typeface="Kruti Dev 016" pitchFamily="2" charset="0"/>
              </a:rPr>
              <a:t> </a:t>
            </a:r>
            <a:r>
              <a:rPr lang="en-US" sz="2700" dirty="0" err="1" smtClean="0">
                <a:latin typeface="Kruti Dev 016" pitchFamily="2" charset="0"/>
              </a:rPr>
              <a:t>ugha</a:t>
            </a:r>
            <a:r>
              <a:rPr lang="en-US" sz="2700" dirty="0" smtClean="0">
                <a:latin typeface="Kruti Dev 016" pitchFamily="2" charset="0"/>
              </a:rPr>
              <a:t> </a:t>
            </a:r>
            <a:r>
              <a:rPr lang="en-US" sz="2700" dirty="0" err="1" smtClean="0">
                <a:latin typeface="Kruti Dev 016" pitchFamily="2" charset="0"/>
              </a:rPr>
              <a:t>gks</a:t>
            </a:r>
            <a:r>
              <a:rPr lang="en-US" sz="2700" dirty="0" smtClean="0">
                <a:latin typeface="Kruti Dev 016" pitchFamily="2" charset="0"/>
              </a:rPr>
              <a:t> </a:t>
            </a:r>
            <a:r>
              <a:rPr lang="en-US" sz="2700" dirty="0" err="1" smtClean="0">
                <a:latin typeface="Kruti Dev 016" pitchFamily="2" charset="0"/>
              </a:rPr>
              <a:t>ikukA</a:t>
            </a:r>
            <a:endParaRPr lang="en-US" sz="2700" dirty="0" smtClean="0">
              <a:latin typeface="Kruti Dev 016" pitchFamily="2" charset="0"/>
            </a:endParaRPr>
          </a:p>
          <a:p>
            <a:pPr marL="463550" lvl="1" indent="-463550" algn="just">
              <a:spcBef>
                <a:spcPts val="600"/>
              </a:spcBef>
              <a:spcAft>
                <a:spcPts val="600"/>
              </a:spcAft>
              <a:buFont typeface="Wingdings" pitchFamily="2" charset="2"/>
              <a:buChar char="v"/>
            </a:pPr>
            <a:r>
              <a:rPr lang="en-US" sz="2700" dirty="0" err="1" smtClean="0">
                <a:latin typeface="Kruti Dev 016" pitchFamily="2" charset="0"/>
                <a:cs typeface="Times New Roman" pitchFamily="18" charset="0"/>
              </a:rPr>
              <a:t>viuh</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fLFkfr</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dkj.k</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fuokZpd</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lwph</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esa</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iathdj.k</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gsrq</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lfØ</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ugha</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gks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ikukA</a:t>
            </a:r>
            <a:endParaRPr lang="en-US" sz="2700" dirty="0" smtClean="0">
              <a:latin typeface="Kruti Dev 016" pitchFamily="2" charset="0"/>
              <a:cs typeface="Times New Roman" pitchFamily="18" charset="0"/>
            </a:endParaRPr>
          </a:p>
          <a:p>
            <a:pPr marL="463550" lvl="1" indent="-463550" algn="just">
              <a:spcBef>
                <a:spcPts val="600"/>
              </a:spcBef>
              <a:spcAft>
                <a:spcPts val="600"/>
              </a:spcAft>
              <a:buFont typeface="Wingdings" pitchFamily="2" charset="2"/>
              <a:buChar char="v"/>
            </a:pPr>
            <a:r>
              <a:rPr lang="en-US" sz="2700" dirty="0" err="1" smtClean="0">
                <a:latin typeface="Kruti Dev 016" pitchFamily="2" charset="0"/>
                <a:cs typeface="Times New Roman" pitchFamily="18" charset="0"/>
              </a:rPr>
              <a:t>fuokZpd</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i</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esa</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iathÑr</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gS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rks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ernku</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fnu</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mudh</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vko’;drk</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vuq:i</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okgu</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lqfo</a:t>
            </a:r>
            <a:r>
              <a:rPr lang="en-US" sz="2700" dirty="0" smtClean="0">
                <a:latin typeface="Kruti Dev 016" pitchFamily="2" charset="0"/>
                <a:cs typeface="Times New Roman" pitchFamily="18" charset="0"/>
              </a:rPr>
              <a:t>/</a:t>
            </a:r>
            <a:r>
              <a:rPr lang="en-US" sz="2700" dirty="0" err="1" smtClean="0">
                <a:latin typeface="Kruti Dev 016" pitchFamily="2" charset="0"/>
                <a:cs typeface="Times New Roman" pitchFamily="18" charset="0"/>
              </a:rPr>
              <a:t>kk</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miyC</a:t>
            </a:r>
            <a:r>
              <a:rPr lang="en-US" sz="2700" dirty="0" smtClean="0">
                <a:latin typeface="Kruti Dev 016" pitchFamily="2" charset="0"/>
                <a:cs typeface="Times New Roman" pitchFamily="18" charset="0"/>
              </a:rPr>
              <a:t>/k </a:t>
            </a:r>
            <a:r>
              <a:rPr lang="en-US" sz="2700" dirty="0" err="1" smtClean="0">
                <a:latin typeface="Kruti Dev 016" pitchFamily="2" charset="0"/>
                <a:cs typeface="Times New Roman" pitchFamily="18" charset="0"/>
              </a:rPr>
              <a:t>ugha</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jgus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ds</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dkj.k</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ernku</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dsUnz</a:t>
            </a:r>
            <a:r>
              <a:rPr lang="en-US" sz="2700" dirty="0" smtClean="0">
                <a:latin typeface="Kruti Dev 016" pitchFamily="2" charset="0"/>
                <a:cs typeface="Times New Roman" pitchFamily="18" charset="0"/>
              </a:rPr>
              <a:t> rd </a:t>
            </a:r>
            <a:r>
              <a:rPr lang="en-US" sz="2700" dirty="0" err="1" smtClean="0">
                <a:latin typeface="Kruti Dev 016" pitchFamily="2" charset="0"/>
                <a:cs typeface="Times New Roman" pitchFamily="18" charset="0"/>
              </a:rPr>
              <a:t>ugha</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igq¡p</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ikukA</a:t>
            </a:r>
            <a:endParaRPr lang="en-US" sz="2700" dirty="0" smtClean="0">
              <a:latin typeface="Kruti Dev 016" pitchFamily="2" charset="0"/>
            </a:endParaRPr>
          </a:p>
          <a:p>
            <a:pPr marL="463550" indent="-463550" algn="just">
              <a:spcBef>
                <a:spcPts val="600"/>
              </a:spcBef>
              <a:spcAft>
                <a:spcPts val="600"/>
              </a:spcAft>
              <a:buFont typeface="Wingdings" pitchFamily="2" charset="2"/>
              <a:buChar char="v"/>
            </a:pPr>
            <a:r>
              <a:rPr lang="en-US" sz="2700" dirty="0" err="1" smtClean="0">
                <a:latin typeface="Kruti Dev 016" pitchFamily="2" charset="0"/>
                <a:cs typeface="Times New Roman" pitchFamily="18" charset="0"/>
              </a:rPr>
              <a:t>orZeku</a:t>
            </a:r>
            <a:r>
              <a:rPr lang="en-US" sz="2700" dirty="0" smtClean="0">
                <a:latin typeface="Kruti Dev 016" pitchFamily="2" charset="0"/>
                <a:cs typeface="Times New Roman" pitchFamily="18" charset="0"/>
              </a:rPr>
              <a:t> </a:t>
            </a:r>
            <a:r>
              <a:rPr lang="en-US" sz="2700" dirty="0" err="1" smtClean="0">
                <a:latin typeface="Kruti Dev 016" pitchFamily="2" charset="0"/>
                <a:cs typeface="Times New Roman" pitchFamily="18" charset="0"/>
              </a:rPr>
              <a:t>esa</a:t>
            </a:r>
            <a:r>
              <a:rPr lang="en-US" sz="2700" dirty="0" smtClean="0">
                <a:latin typeface="Kruti Dev 016" pitchFamily="2" charset="0"/>
                <a:cs typeface="Times New Roman" pitchFamily="18" charset="0"/>
              </a:rPr>
              <a:t> </a:t>
            </a:r>
            <a:r>
              <a:rPr lang="en-US" sz="2700" dirty="0" err="1" smtClean="0">
                <a:latin typeface="Kruti Dev 016" pitchFamily="2" charset="0"/>
              </a:rPr>
              <a:t>czsy</a:t>
            </a:r>
            <a:r>
              <a:rPr lang="en-US" sz="2700" dirty="0" smtClean="0">
                <a:latin typeface="Kruti Dev 016" pitchFamily="2" charset="0"/>
              </a:rPr>
              <a:t> </a:t>
            </a:r>
            <a:r>
              <a:rPr lang="en-US" sz="2700" dirty="0" err="1" smtClean="0">
                <a:latin typeface="Kruti Dev 016" pitchFamily="2" charset="0"/>
              </a:rPr>
              <a:t>fyfi</a:t>
            </a:r>
            <a:r>
              <a:rPr lang="en-US" sz="2400"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Signage</a:t>
            </a:r>
            <a:r>
              <a:rPr lang="en-US" sz="2400" dirty="0" smtClean="0">
                <a:latin typeface="Times New Roman" pitchFamily="18" charset="0"/>
                <a:cs typeface="Times New Roman" pitchFamily="18" charset="0"/>
              </a:rPr>
              <a:t> </a:t>
            </a:r>
            <a:r>
              <a:rPr lang="en-US" sz="2700" dirty="0" smtClean="0">
                <a:latin typeface="Kruti Dev 016" pitchFamily="2" charset="0"/>
              </a:rPr>
              <a:t>,</a:t>
            </a:r>
            <a:r>
              <a:rPr lang="en-US" sz="2700" dirty="0" err="1" smtClean="0">
                <a:latin typeface="Kruti Dev 016" pitchFamily="2" charset="0"/>
              </a:rPr>
              <a:t>oa</a:t>
            </a:r>
            <a:r>
              <a:rPr lang="en-US" sz="2700" dirty="0" smtClean="0">
                <a:latin typeface="Kruti Dev 016" pitchFamily="2" charset="0"/>
              </a:rPr>
              <a:t> </a:t>
            </a:r>
            <a:r>
              <a:rPr lang="en-US" sz="2300" dirty="0" smtClean="0">
                <a:latin typeface="Times New Roman" pitchFamily="18" charset="0"/>
                <a:cs typeface="Times New Roman" pitchFamily="18" charset="0"/>
              </a:rPr>
              <a:t>Tactile Language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tkudkj</a:t>
            </a:r>
            <a:r>
              <a:rPr lang="en-US" sz="2700" dirty="0" smtClean="0">
                <a:latin typeface="Kruti Dev 016" pitchFamily="2" charset="0"/>
              </a:rPr>
              <a:t> </a:t>
            </a:r>
            <a:r>
              <a:rPr lang="en-US" sz="2700" dirty="0" err="1" smtClean="0">
                <a:latin typeface="Kruti Dev 016" pitchFamily="2" charset="0"/>
              </a:rPr>
              <a:t>O;fä;ksa</a:t>
            </a:r>
            <a:r>
              <a:rPr lang="en-US" sz="2700" dirty="0" smtClean="0">
                <a:latin typeface="Kruti Dev 016" pitchFamily="2" charset="0"/>
              </a:rPr>
              <a:t> </a:t>
            </a:r>
            <a:r>
              <a:rPr lang="en-US" sz="2700" dirty="0" err="1" smtClean="0">
                <a:latin typeface="Kruti Dev 016" pitchFamily="2" charset="0"/>
              </a:rPr>
              <a:t>dk</a:t>
            </a:r>
            <a:r>
              <a:rPr lang="en-US" sz="2700" dirty="0" smtClean="0">
                <a:latin typeface="Kruti Dev 016" pitchFamily="2" charset="0"/>
              </a:rPr>
              <a:t> </a:t>
            </a:r>
            <a:r>
              <a:rPr lang="en-US" sz="2700" dirty="0" err="1" smtClean="0">
                <a:latin typeface="Kruti Dev 016" pitchFamily="2" charset="0"/>
              </a:rPr>
              <a:t>vHkkoA</a:t>
            </a:r>
            <a:endParaRPr lang="en-US" sz="2700" dirty="0" smtClean="0">
              <a:latin typeface="Kruti Dev 016" pitchFamily="2" charset="0"/>
            </a:endParaRPr>
          </a:p>
        </p:txBody>
      </p:sp>
      <p:sp>
        <p:nvSpPr>
          <p:cNvPr id="6" name="Oval 5"/>
          <p:cNvSpPr/>
          <p:nvPr/>
        </p:nvSpPr>
        <p:spPr>
          <a:xfrm>
            <a:off x="7543800" y="5791200"/>
            <a:ext cx="1447800" cy="5334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b="1" i="1" dirty="0" smtClean="0">
                <a:latin typeface="Times New Roman" pitchFamily="18" charset="0"/>
                <a:cs typeface="Times New Roman" pitchFamily="18" charset="0"/>
              </a:rPr>
              <a:t>Cont….</a:t>
            </a:r>
            <a:endParaRPr lang="en-US" sz="1600" b="1" i="1" dirty="0">
              <a:latin typeface="Times New Roman" pitchFamily="18" charset="0"/>
              <a:cs typeface="Times New Roman" pitchFamily="18" charset="0"/>
            </a:endParaRPr>
          </a:p>
        </p:txBody>
      </p:sp>
      <p:sp>
        <p:nvSpPr>
          <p:cNvPr id="7" name="Footer Placeholder 6"/>
          <p:cNvSpPr>
            <a:spLocks noGrp="1"/>
          </p:cNvSpPr>
          <p:nvPr>
            <p:ph type="ftr" sz="quarter" idx="11"/>
          </p:nvPr>
        </p:nvSpPr>
        <p:spPr>
          <a:xfrm>
            <a:off x="7359429" y="6492875"/>
            <a:ext cx="2546571" cy="365125"/>
          </a:xfrm>
        </p:spPr>
        <p:txBody>
          <a:bodyPr/>
          <a:lstStyle/>
          <a:p>
            <a:r>
              <a:rPr lang="en-US" sz="1400" dirty="0" smtClean="0">
                <a:latin typeface="Times New Roman" pitchFamily="18" charset="0"/>
                <a:cs typeface="Times New Roman" pitchFamily="18" charset="0"/>
              </a:rPr>
              <a:t>6</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1066800"/>
            <a:ext cx="8610600" cy="4893647"/>
          </a:xfrm>
          <a:prstGeom prst="rect">
            <a:avLst/>
          </a:prstGeom>
          <a:noFill/>
        </p:spPr>
        <p:txBody>
          <a:bodyPr wrap="square" rtlCol="0">
            <a:spAutoFit/>
          </a:bodyPr>
          <a:lstStyle/>
          <a:p>
            <a:pPr marL="463550" indent="-463550" algn="just">
              <a:spcBef>
                <a:spcPts val="900"/>
              </a:spcBef>
              <a:spcAft>
                <a:spcPts val="900"/>
              </a:spcAft>
              <a:buFont typeface="Wingdings" pitchFamily="2" charset="2"/>
              <a:buChar char="v"/>
            </a:pPr>
            <a:r>
              <a:rPr lang="en-US" sz="2800" dirty="0" err="1" smtClean="0">
                <a:latin typeface="Kruti Dev 016" pitchFamily="2" charset="0"/>
                <a:cs typeface="Times New Roman" pitchFamily="18" charset="0"/>
              </a:rPr>
              <a:t>vko’;drk</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ds</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vuq:i</a:t>
            </a:r>
            <a:r>
              <a:rPr lang="en-US" sz="2800" dirty="0" smtClean="0">
                <a:latin typeface="Kruti Dev 016" pitchFamily="2" charset="0"/>
                <a:cs typeface="Times New Roman" pitchFamily="18" charset="0"/>
              </a:rPr>
              <a:t> </a:t>
            </a:r>
            <a:r>
              <a:rPr lang="en-US" sz="2400" dirty="0" err="1" smtClean="0">
                <a:latin typeface="Times New Roman" pitchFamily="18" charset="0"/>
                <a:cs typeface="Times New Roman" pitchFamily="18" charset="0"/>
              </a:rPr>
              <a:t>PwDs</a:t>
            </a:r>
            <a:r>
              <a:rPr lang="en-US" sz="2400" dirty="0" smtClean="0">
                <a:latin typeface="Times New Roman" pitchFamily="18" charset="0"/>
                <a:cs typeface="Times New Roman" pitchFamily="18" charset="0"/>
              </a:rPr>
              <a:t> </a:t>
            </a:r>
            <a:r>
              <a:rPr lang="en-US" sz="2800" dirty="0" err="1" smtClean="0">
                <a:latin typeface="Kruti Dev 016" pitchFamily="2" charset="0"/>
                <a:cs typeface="Times New Roman" pitchFamily="18" charset="0"/>
              </a:rPr>
              <a:t>ds</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fy;s</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kS</a:t>
            </a:r>
            <a:r>
              <a:rPr lang="en-US" sz="2800" dirty="0" smtClean="0">
                <a:latin typeface="Kruti Dev 016" pitchFamily="2" charset="0"/>
                <a:cs typeface="Times New Roman" pitchFamily="18" charset="0"/>
              </a:rPr>
              <a:t>{</a:t>
            </a:r>
            <a:r>
              <a:rPr lang="en-US" sz="2800" dirty="0" err="1" smtClean="0">
                <a:latin typeface="Kruti Dev 016" pitchFamily="2" charset="0"/>
                <a:cs typeface="Times New Roman" pitchFamily="18" charset="0"/>
              </a:rPr>
              <a:t>kf.kd</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laLFkkuksa</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oa</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LokLF</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lsokvksa</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dk</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kgjh</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oa</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xzkeh.k</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ks</a:t>
            </a:r>
            <a:r>
              <a:rPr lang="en-US" sz="2800" dirty="0" smtClean="0">
                <a:latin typeface="Kruti Dev 016" pitchFamily="2" charset="0"/>
                <a:cs typeface="Times New Roman" pitchFamily="18" charset="0"/>
              </a:rPr>
              <a:t>=</a:t>
            </a:r>
            <a:r>
              <a:rPr lang="en-US" sz="2800" dirty="0" err="1" smtClean="0">
                <a:latin typeface="Kruti Dev 016" pitchFamily="2" charset="0"/>
                <a:cs typeface="Times New Roman" pitchFamily="18" charset="0"/>
              </a:rPr>
              <a:t>ksa</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esa</a:t>
            </a:r>
            <a:r>
              <a:rPr lang="en-US" sz="2800" dirty="0" smtClean="0">
                <a:latin typeface="Kruti Dev 016" pitchFamily="2" charset="0"/>
                <a:cs typeface="Times New Roman" pitchFamily="18" charset="0"/>
              </a:rPr>
              <a:t> </a:t>
            </a:r>
            <a:r>
              <a:rPr lang="en-US" sz="2800" dirty="0" err="1" smtClean="0">
                <a:latin typeface="Kruti Dev 016" pitchFamily="2" charset="0"/>
                <a:cs typeface="Times New Roman" pitchFamily="18" charset="0"/>
              </a:rPr>
              <a:t>vHkkoA</a:t>
            </a:r>
            <a:endParaRPr lang="en-US" sz="2800" dirty="0" smtClean="0">
              <a:latin typeface="Kruti Dev 016" pitchFamily="2" charset="0"/>
              <a:cs typeface="Times New Roman" pitchFamily="18" charset="0"/>
            </a:endParaRPr>
          </a:p>
          <a:p>
            <a:pPr marL="463550" indent="-463550" algn="just">
              <a:spcBef>
                <a:spcPts val="900"/>
              </a:spcBef>
              <a:spcAft>
                <a:spcPts val="900"/>
              </a:spcAft>
              <a:buFont typeface="Wingdings" pitchFamily="2" charset="2"/>
              <a:buChar char="v"/>
            </a:pPr>
            <a:r>
              <a:rPr lang="en-US" sz="2800" dirty="0" err="1" smtClean="0">
                <a:latin typeface="Kruti Dev 016" pitchFamily="2" charset="0"/>
              </a:rPr>
              <a:t>tkx:drk</a:t>
            </a:r>
            <a:r>
              <a:rPr lang="en-US" sz="2800" dirty="0" smtClean="0">
                <a:latin typeface="Kruti Dev 016" pitchFamily="2" charset="0"/>
              </a:rPr>
              <a:t> </a:t>
            </a:r>
            <a:r>
              <a:rPr lang="en-US" sz="2800" dirty="0" err="1" smtClean="0">
                <a:latin typeface="Kruti Dev 016" pitchFamily="2" charset="0"/>
              </a:rPr>
              <a:t>gsrq</a:t>
            </a:r>
            <a:r>
              <a:rPr lang="en-US" sz="2800" dirty="0" smtClean="0">
                <a:latin typeface="Kruti Dev 016" pitchFamily="2" charset="0"/>
              </a:rPr>
              <a:t> </a:t>
            </a:r>
            <a:r>
              <a:rPr lang="en-US" sz="2800" dirty="0" err="1" smtClean="0">
                <a:latin typeface="Kruti Dev 016" pitchFamily="2" charset="0"/>
              </a:rPr>
              <a:t>muds</a:t>
            </a:r>
            <a:r>
              <a:rPr lang="en-US" sz="2800" dirty="0" smtClean="0">
                <a:latin typeface="Kruti Dev 016" pitchFamily="2" charset="0"/>
              </a:rPr>
              <a:t> </a:t>
            </a:r>
            <a:r>
              <a:rPr lang="en-US" sz="2800" dirty="0" err="1" smtClean="0">
                <a:latin typeface="Kruti Dev 016" pitchFamily="2" charset="0"/>
              </a:rPr>
              <a:t>vko’;drk</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vuq:i</a:t>
            </a:r>
            <a:r>
              <a:rPr lang="en-US" sz="2800" dirty="0" smtClean="0">
                <a:latin typeface="Kruti Dev 016" pitchFamily="2" charset="0"/>
              </a:rPr>
              <a:t> </a:t>
            </a:r>
            <a:r>
              <a:rPr lang="en-US" sz="2800" dirty="0" err="1" smtClean="0">
                <a:latin typeface="Kruti Dev 016" pitchFamily="2" charset="0"/>
              </a:rPr>
              <a:t>Hkk”kk</a:t>
            </a:r>
            <a:r>
              <a:rPr lang="en-US" sz="2800" dirty="0" smtClean="0">
                <a:latin typeface="Kruti Dev 016" pitchFamily="2" charset="0"/>
              </a:rPr>
              <a:t> ,</a:t>
            </a:r>
            <a:r>
              <a:rPr lang="en-US" sz="2800" dirty="0" err="1" smtClean="0">
                <a:latin typeface="Kruti Dev 016" pitchFamily="2" charset="0"/>
              </a:rPr>
              <a:t>oa</a:t>
            </a:r>
            <a:r>
              <a:rPr lang="en-US" sz="2800" dirty="0" smtClean="0">
                <a:latin typeface="Kruti Dev 016" pitchFamily="2" charset="0"/>
              </a:rPr>
              <a:t> </a:t>
            </a:r>
            <a:r>
              <a:rPr lang="en-US" sz="2800" dirty="0" err="1" smtClean="0">
                <a:latin typeface="Kruti Dev 016" pitchFamily="2" charset="0"/>
              </a:rPr>
              <a:t>fyfi</a:t>
            </a:r>
            <a:r>
              <a:rPr lang="en-US" sz="2800" dirty="0" smtClean="0">
                <a:latin typeface="Kruti Dev 016" pitchFamily="2" charset="0"/>
              </a:rPr>
              <a:t> </a:t>
            </a:r>
            <a:r>
              <a:rPr lang="en-US" sz="2800" dirty="0" err="1" smtClean="0">
                <a:latin typeface="Kruti Dev 016" pitchFamily="2" charset="0"/>
              </a:rPr>
              <a:t>esa</a:t>
            </a:r>
            <a:r>
              <a:rPr lang="en-US" sz="2800" dirty="0" smtClean="0">
                <a:latin typeface="Kruti Dev 016" pitchFamily="2" charset="0"/>
              </a:rPr>
              <a:t> </a:t>
            </a:r>
            <a:r>
              <a:rPr lang="en-US" sz="2300" dirty="0" smtClean="0">
                <a:latin typeface="Times New Roman" pitchFamily="18" charset="0"/>
                <a:cs typeface="Times New Roman" pitchFamily="18" charset="0"/>
              </a:rPr>
              <a:t>Awareness Material </a:t>
            </a:r>
            <a:r>
              <a:rPr lang="en-US" sz="2800" dirty="0" err="1" smtClean="0">
                <a:latin typeface="Kruti Dev 016" pitchFamily="2" charset="0"/>
              </a:rPr>
              <a:t>dk</a:t>
            </a:r>
            <a:r>
              <a:rPr lang="en-US" sz="2800" dirty="0" smtClean="0">
                <a:latin typeface="Kruti Dev 016" pitchFamily="2" charset="0"/>
              </a:rPr>
              <a:t> </a:t>
            </a:r>
            <a:r>
              <a:rPr lang="en-US" sz="2800" dirty="0" err="1" smtClean="0">
                <a:latin typeface="Kruti Dev 016" pitchFamily="2" charset="0"/>
              </a:rPr>
              <a:t>vHkko</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dkj.k</a:t>
            </a:r>
            <a:r>
              <a:rPr lang="en-US" sz="2800" dirty="0" smtClean="0">
                <a:latin typeface="Kruti Dev 016" pitchFamily="2" charset="0"/>
              </a:rPr>
              <a:t> </a:t>
            </a:r>
            <a:r>
              <a:rPr lang="en-US" sz="2300" dirty="0" err="1" smtClean="0">
                <a:latin typeface="Times New Roman" pitchFamily="18" charset="0"/>
                <a:cs typeface="Times New Roman" pitchFamily="18" charset="0"/>
              </a:rPr>
              <a:t>PwDs</a:t>
            </a:r>
            <a:r>
              <a:rPr lang="en-US" sz="2800" dirty="0" smtClean="0">
                <a:latin typeface="Kruti Dev 016" pitchFamily="2" charset="0"/>
              </a:rPr>
              <a:t> </a:t>
            </a:r>
            <a:r>
              <a:rPr lang="en-US" sz="2800" dirty="0" err="1" smtClean="0">
                <a:latin typeface="Kruti Dev 016" pitchFamily="2" charset="0"/>
              </a:rPr>
              <a:t>gsrq</a:t>
            </a:r>
            <a:r>
              <a:rPr lang="en-US" sz="2800" dirty="0" smtClean="0">
                <a:latin typeface="Kruti Dev 016" pitchFamily="2" charset="0"/>
              </a:rPr>
              <a:t> </a:t>
            </a:r>
            <a:r>
              <a:rPr lang="en-US" sz="2800" dirty="0" err="1" smtClean="0">
                <a:latin typeface="Kruti Dev 016" pitchFamily="2" charset="0"/>
              </a:rPr>
              <a:t>tkx:drk</a:t>
            </a:r>
            <a:r>
              <a:rPr lang="en-US" sz="2800" dirty="0" smtClean="0">
                <a:latin typeface="Kruti Dev 016" pitchFamily="2" charset="0"/>
              </a:rPr>
              <a:t> </a:t>
            </a:r>
            <a:r>
              <a:rPr lang="en-US" sz="2800" dirty="0" err="1" smtClean="0">
                <a:latin typeface="Kruti Dev 016" pitchFamily="2" charset="0"/>
              </a:rPr>
              <a:t>vfHk;ku</a:t>
            </a:r>
            <a:r>
              <a:rPr lang="en-US" sz="2800" dirty="0" smtClean="0">
                <a:latin typeface="Kruti Dev 016" pitchFamily="2" charset="0"/>
              </a:rPr>
              <a:t> </a:t>
            </a:r>
            <a:r>
              <a:rPr lang="en-US" sz="2800" dirty="0" err="1" smtClean="0">
                <a:latin typeface="Kruti Dev 016" pitchFamily="2" charset="0"/>
              </a:rPr>
              <a:t>dk</a:t>
            </a:r>
            <a:r>
              <a:rPr lang="en-US" sz="2800" dirty="0" smtClean="0">
                <a:latin typeface="Kruti Dev 016" pitchFamily="2" charset="0"/>
              </a:rPr>
              <a:t> </a:t>
            </a:r>
            <a:r>
              <a:rPr lang="en-US" sz="2800" dirty="0" err="1" smtClean="0">
                <a:latin typeface="Kruti Dev 016" pitchFamily="2" charset="0"/>
              </a:rPr>
              <a:t>izHkkoh</a:t>
            </a:r>
            <a:r>
              <a:rPr lang="en-US" sz="2800" dirty="0" smtClean="0">
                <a:latin typeface="Kruti Dev 016" pitchFamily="2" charset="0"/>
              </a:rPr>
              <a:t> </a:t>
            </a:r>
            <a:r>
              <a:rPr lang="en-US" sz="2800" dirty="0" err="1" smtClean="0">
                <a:latin typeface="Kruti Dev 016" pitchFamily="2" charset="0"/>
              </a:rPr>
              <a:t>ugha</a:t>
            </a:r>
            <a:r>
              <a:rPr lang="en-US" sz="2800" dirty="0" smtClean="0">
                <a:latin typeface="Kruti Dev 016" pitchFamily="2" charset="0"/>
              </a:rPr>
              <a:t> </a:t>
            </a:r>
            <a:r>
              <a:rPr lang="en-US" sz="2800" dirty="0" err="1" smtClean="0">
                <a:latin typeface="Kruti Dev 016" pitchFamily="2" charset="0"/>
              </a:rPr>
              <a:t>gks</a:t>
            </a:r>
            <a:r>
              <a:rPr lang="en-US" sz="2800" dirty="0" smtClean="0">
                <a:latin typeface="Kruti Dev 016" pitchFamily="2" charset="0"/>
              </a:rPr>
              <a:t> </a:t>
            </a:r>
            <a:r>
              <a:rPr lang="en-US" sz="2800" dirty="0" err="1" smtClean="0">
                <a:latin typeface="Kruti Dev 016" pitchFamily="2" charset="0"/>
              </a:rPr>
              <a:t>ikukA</a:t>
            </a:r>
            <a:endParaRPr lang="en-US" sz="2400" dirty="0" smtClean="0">
              <a:latin typeface="Kruti Dev 016" pitchFamily="2" charset="0"/>
            </a:endParaRPr>
          </a:p>
          <a:p>
            <a:pPr marL="463550" indent="-463550" algn="just">
              <a:spcBef>
                <a:spcPts val="900"/>
              </a:spcBef>
              <a:spcAft>
                <a:spcPts val="900"/>
              </a:spcAft>
              <a:buFont typeface="Wingdings" pitchFamily="2" charset="2"/>
              <a:buChar char="v"/>
            </a:pPr>
            <a:r>
              <a:rPr lang="en-US" sz="2800" dirty="0" err="1" smtClean="0">
                <a:latin typeface="Kruti Dev 016" pitchFamily="2" charset="0"/>
              </a:rPr>
              <a:t>vko’;drk</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vuq:i</a:t>
            </a:r>
            <a:r>
              <a:rPr lang="en-US" sz="2800" dirty="0" smtClean="0">
                <a:latin typeface="Kruti Dev 016" pitchFamily="2" charset="0"/>
              </a:rPr>
              <a:t> </a:t>
            </a:r>
            <a:r>
              <a:rPr lang="en-US" sz="2800" dirty="0" err="1" smtClean="0">
                <a:latin typeface="Kruti Dev 016" pitchFamily="2" charset="0"/>
              </a:rPr>
              <a:t>vkokxeu</a:t>
            </a:r>
            <a:r>
              <a:rPr lang="en-US" sz="2800" dirty="0" smtClean="0">
                <a:latin typeface="Kruti Dev 016" pitchFamily="2" charset="0"/>
              </a:rPr>
              <a:t> dh </a:t>
            </a:r>
            <a:r>
              <a:rPr lang="en-US" sz="2800" dirty="0" err="1" smtClean="0">
                <a:latin typeface="Kruti Dev 016" pitchFamily="2" charset="0"/>
              </a:rPr>
              <a:t>lqfo</a:t>
            </a:r>
            <a:r>
              <a:rPr lang="en-US" sz="2800" dirty="0" smtClean="0">
                <a:latin typeface="Kruti Dev 016" pitchFamily="2" charset="0"/>
              </a:rPr>
              <a:t>/</a:t>
            </a:r>
            <a:r>
              <a:rPr lang="en-US" sz="2800" dirty="0" err="1" smtClean="0">
                <a:latin typeface="Kruti Dev 016" pitchFamily="2" charset="0"/>
              </a:rPr>
              <a:t>kk</a:t>
            </a:r>
            <a:r>
              <a:rPr lang="en-US" sz="2800" dirty="0" smtClean="0">
                <a:latin typeface="Kruti Dev 016" pitchFamily="2" charset="0"/>
              </a:rPr>
              <a:t> </a:t>
            </a:r>
            <a:r>
              <a:rPr lang="en-US" sz="2800" dirty="0" err="1" smtClean="0">
                <a:latin typeface="Kruti Dev 016" pitchFamily="2" charset="0"/>
              </a:rPr>
              <a:t>ugha</a:t>
            </a:r>
            <a:r>
              <a:rPr lang="en-US" sz="2800" dirty="0" smtClean="0">
                <a:latin typeface="Kruti Dev 016" pitchFamily="2" charset="0"/>
              </a:rPr>
              <a:t> </a:t>
            </a:r>
            <a:r>
              <a:rPr lang="en-US" sz="2800" dirty="0" err="1" smtClean="0">
                <a:latin typeface="Kruti Dev 016" pitchFamily="2" charset="0"/>
              </a:rPr>
              <a:t>miyC</a:t>
            </a:r>
            <a:r>
              <a:rPr lang="en-US" sz="2800" dirty="0" smtClean="0">
                <a:latin typeface="Kruti Dev 016" pitchFamily="2" charset="0"/>
              </a:rPr>
              <a:t>/k </a:t>
            </a:r>
            <a:r>
              <a:rPr lang="en-US" sz="2800" dirty="0" err="1" smtClean="0">
                <a:latin typeface="Kruti Dev 016" pitchFamily="2" charset="0"/>
              </a:rPr>
              <a:t>jgus</a:t>
            </a:r>
            <a:r>
              <a:rPr lang="en-US" sz="28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dkj.k</a:t>
            </a:r>
            <a:r>
              <a:rPr lang="en-US" sz="2800" dirty="0" smtClean="0">
                <a:latin typeface="Kruti Dev 016" pitchFamily="2" charset="0"/>
              </a:rPr>
              <a:t> </a:t>
            </a:r>
            <a:r>
              <a:rPr lang="en-US" sz="2800" dirty="0" err="1" smtClean="0">
                <a:latin typeface="Kruti Dev 016" pitchFamily="2" charset="0"/>
              </a:rPr>
              <a:t>Hkh</a:t>
            </a:r>
            <a:r>
              <a:rPr lang="en-US" sz="2800" dirty="0" smtClean="0">
                <a:latin typeface="Kruti Dev 016" pitchFamily="2" charset="0"/>
              </a:rPr>
              <a:t> </a:t>
            </a:r>
            <a:r>
              <a:rPr lang="en-US" sz="2800" dirty="0" err="1" smtClean="0">
                <a:latin typeface="Kruti Dev 016" pitchFamily="2" charset="0"/>
              </a:rPr>
              <a:t>pquko</a:t>
            </a:r>
            <a:r>
              <a:rPr lang="en-US" sz="2800" dirty="0" smtClean="0">
                <a:latin typeface="Kruti Dev 016" pitchFamily="2" charset="0"/>
              </a:rPr>
              <a:t> </a:t>
            </a:r>
            <a:r>
              <a:rPr lang="en-US" sz="2800" dirty="0" err="1" smtClean="0">
                <a:latin typeface="Kruti Dev 016" pitchFamily="2" charset="0"/>
              </a:rPr>
              <a:t>izfØ;k</a:t>
            </a:r>
            <a:r>
              <a:rPr lang="en-US" sz="2800" dirty="0" smtClean="0">
                <a:latin typeface="Kruti Dev 016" pitchFamily="2" charset="0"/>
              </a:rPr>
              <a:t> </a:t>
            </a:r>
            <a:r>
              <a:rPr lang="en-US" sz="2800" dirty="0" err="1" smtClean="0">
                <a:latin typeface="Kruti Dev 016" pitchFamily="2" charset="0"/>
              </a:rPr>
              <a:t>esa</a:t>
            </a:r>
            <a:r>
              <a:rPr lang="en-US" sz="2800" dirty="0" smtClean="0">
                <a:latin typeface="Kruti Dev 016" pitchFamily="2" charset="0"/>
              </a:rPr>
              <a:t> </a:t>
            </a:r>
            <a:r>
              <a:rPr lang="en-US" sz="2800" dirty="0" err="1" smtClean="0">
                <a:latin typeface="Kruti Dev 016" pitchFamily="2" charset="0"/>
              </a:rPr>
              <a:t>viuh</a:t>
            </a:r>
            <a:r>
              <a:rPr lang="en-US" sz="2800" dirty="0" smtClean="0">
                <a:latin typeface="Kruti Dev 016" pitchFamily="2" charset="0"/>
              </a:rPr>
              <a:t> </a:t>
            </a:r>
            <a:r>
              <a:rPr lang="en-US" sz="2800" dirty="0" err="1" smtClean="0">
                <a:latin typeface="Kruti Dev 016" pitchFamily="2" charset="0"/>
              </a:rPr>
              <a:t>Hkkxhnkjh</a:t>
            </a:r>
            <a:r>
              <a:rPr lang="en-US" sz="2800" dirty="0" smtClean="0">
                <a:latin typeface="Kruti Dev 016" pitchFamily="2" charset="0"/>
              </a:rPr>
              <a:t> </a:t>
            </a:r>
            <a:r>
              <a:rPr lang="en-US" sz="2800" dirty="0" err="1" smtClean="0">
                <a:latin typeface="Kruti Dev 016" pitchFamily="2" charset="0"/>
              </a:rPr>
              <a:t>lqfuf’pr</a:t>
            </a:r>
            <a:r>
              <a:rPr lang="en-US" sz="2800" dirty="0" smtClean="0">
                <a:latin typeface="Kruti Dev 016" pitchFamily="2" charset="0"/>
              </a:rPr>
              <a:t> </a:t>
            </a:r>
            <a:r>
              <a:rPr lang="en-US" sz="2800" dirty="0" err="1" smtClean="0">
                <a:latin typeface="Kruti Dev 016" pitchFamily="2" charset="0"/>
              </a:rPr>
              <a:t>ugha</a:t>
            </a:r>
            <a:r>
              <a:rPr lang="en-US" sz="2800" dirty="0" smtClean="0">
                <a:latin typeface="Kruti Dev 016" pitchFamily="2" charset="0"/>
              </a:rPr>
              <a:t> </a:t>
            </a:r>
            <a:r>
              <a:rPr lang="en-US" sz="2800" dirty="0" err="1" smtClean="0">
                <a:latin typeface="Kruti Dev 016" pitchFamily="2" charset="0"/>
              </a:rPr>
              <a:t>dj</a:t>
            </a:r>
            <a:r>
              <a:rPr lang="en-US" sz="2800" dirty="0" smtClean="0">
                <a:latin typeface="Kruti Dev 016" pitchFamily="2" charset="0"/>
              </a:rPr>
              <a:t> </a:t>
            </a:r>
            <a:r>
              <a:rPr lang="en-US" sz="2800" dirty="0" err="1" smtClean="0">
                <a:latin typeface="Kruti Dev 016" pitchFamily="2" charset="0"/>
              </a:rPr>
              <a:t>ikukA</a:t>
            </a:r>
            <a:endParaRPr lang="en-US" sz="2800" dirty="0" smtClean="0">
              <a:latin typeface="Kruti Dev 016" pitchFamily="2" charset="0"/>
            </a:endParaRPr>
          </a:p>
          <a:p>
            <a:pPr marL="463550" indent="-463550" algn="just">
              <a:spcBef>
                <a:spcPts val="900"/>
              </a:spcBef>
              <a:spcAft>
                <a:spcPts val="900"/>
              </a:spcAft>
              <a:buFont typeface="Wingdings" pitchFamily="2" charset="2"/>
              <a:buChar char="v"/>
            </a:pPr>
            <a:r>
              <a:rPr lang="en-US" sz="2800" dirty="0" err="1" smtClean="0">
                <a:latin typeface="Kruti Dev 016" pitchFamily="2" charset="0"/>
              </a:rPr>
              <a:t>jkT</a:t>
            </a:r>
            <a:r>
              <a:rPr lang="en-US" sz="2800" dirty="0" smtClean="0">
                <a:latin typeface="Kruti Dev 016" pitchFamily="2" charset="0"/>
              </a:rPr>
              <a:t>; </a:t>
            </a:r>
            <a:r>
              <a:rPr lang="en-US" sz="2800" dirty="0" err="1" smtClean="0">
                <a:latin typeface="Kruti Dev 016" pitchFamily="2" charset="0"/>
              </a:rPr>
              <a:t>esa</a:t>
            </a:r>
            <a:r>
              <a:rPr lang="en-US" sz="2800" dirty="0" smtClean="0">
                <a:latin typeface="Kruti Dev 016" pitchFamily="2" charset="0"/>
              </a:rPr>
              <a:t> </a:t>
            </a:r>
            <a:r>
              <a:rPr lang="en-US" sz="2800" dirty="0" err="1" smtClean="0">
                <a:latin typeface="Kruti Dev 016" pitchFamily="2" charset="0"/>
              </a:rPr>
              <a:t>i;kZIr</a:t>
            </a:r>
            <a:r>
              <a:rPr lang="en-US" sz="2800" dirty="0" smtClean="0">
                <a:latin typeface="Kruti Dev 016" pitchFamily="2" charset="0"/>
              </a:rPr>
              <a:t> la[;k </a:t>
            </a:r>
            <a:r>
              <a:rPr lang="en-US" sz="2800" dirty="0" err="1" smtClean="0">
                <a:latin typeface="Kruti Dev 016" pitchFamily="2" charset="0"/>
              </a:rPr>
              <a:t>esa</a:t>
            </a:r>
            <a:r>
              <a:rPr lang="en-US" sz="2800" dirty="0" smtClean="0">
                <a:latin typeface="Kruti Dev 016" pitchFamily="2" charset="0"/>
              </a:rPr>
              <a:t> </a:t>
            </a:r>
            <a:r>
              <a:rPr lang="en-US" sz="2300" dirty="0" smtClean="0">
                <a:latin typeface="Times New Roman" pitchFamily="18" charset="0"/>
                <a:cs typeface="Times New Roman" pitchFamily="18" charset="0"/>
              </a:rPr>
              <a:t>Wheelchairs, Audio-Visual Van </a:t>
            </a:r>
            <a:r>
              <a:rPr lang="en-US" sz="2800" dirty="0" err="1" smtClean="0">
                <a:latin typeface="Kruti Dev 016" pitchFamily="2" charset="0"/>
              </a:rPr>
              <a:t>dk</a:t>
            </a:r>
            <a:r>
              <a:rPr lang="en-US" sz="2800" dirty="0" smtClean="0">
                <a:latin typeface="Kruti Dev 016" pitchFamily="2" charset="0"/>
              </a:rPr>
              <a:t> </a:t>
            </a:r>
            <a:r>
              <a:rPr lang="en-US" sz="2800" dirty="0" err="1" smtClean="0">
                <a:latin typeface="Kruti Dev 016" pitchFamily="2" charset="0"/>
              </a:rPr>
              <a:t>vHkko</a:t>
            </a:r>
            <a:r>
              <a:rPr lang="en-US" sz="2800" dirty="0" smtClean="0">
                <a:latin typeface="Kruti Dev 016" pitchFamily="2" charset="0"/>
              </a:rPr>
              <a:t> </a:t>
            </a:r>
            <a:r>
              <a:rPr lang="en-US" sz="2800" dirty="0" err="1" smtClean="0">
                <a:latin typeface="Kruti Dev 016" pitchFamily="2" charset="0"/>
              </a:rPr>
              <a:t>gksukA</a:t>
            </a:r>
            <a:endParaRPr lang="en-US" sz="2800" dirty="0" smtClean="0">
              <a:latin typeface="Kruti Dev 016" pitchFamily="2" charset="0"/>
            </a:endParaRPr>
          </a:p>
          <a:p>
            <a:pPr marL="463550" indent="-463550" algn="just">
              <a:spcBef>
                <a:spcPts val="900"/>
              </a:spcBef>
              <a:spcAft>
                <a:spcPts val="900"/>
              </a:spcAft>
              <a:buFont typeface="Wingdings" pitchFamily="2" charset="2"/>
              <a:buChar char="v"/>
            </a:pPr>
            <a:r>
              <a:rPr lang="en-US" sz="2800" dirty="0" err="1" smtClean="0">
                <a:latin typeface="Kruti Dev 016" pitchFamily="2" charset="0"/>
              </a:rPr>
              <a:t>jkT</a:t>
            </a:r>
            <a:r>
              <a:rPr lang="en-US" sz="2800" dirty="0" smtClean="0">
                <a:latin typeface="Kruti Dev 016" pitchFamily="2" charset="0"/>
              </a:rPr>
              <a:t>; </a:t>
            </a:r>
            <a:r>
              <a:rPr lang="en-US" sz="2800" dirty="0" err="1" smtClean="0">
                <a:latin typeface="Kruti Dev 016" pitchFamily="2" charset="0"/>
              </a:rPr>
              <a:t>esa</a:t>
            </a:r>
            <a:r>
              <a:rPr lang="en-US" sz="2800" dirty="0" smtClean="0">
                <a:latin typeface="Kruti Dev 016" pitchFamily="2" charset="0"/>
              </a:rPr>
              <a:t> </a:t>
            </a:r>
            <a:r>
              <a:rPr lang="en-US" sz="2300" dirty="0" err="1" smtClean="0">
                <a:latin typeface="Times New Roman" pitchFamily="18" charset="0"/>
                <a:cs typeface="Times New Roman" pitchFamily="18" charset="0"/>
              </a:rPr>
              <a:t>PwDs</a:t>
            </a:r>
            <a:r>
              <a:rPr lang="en-US" sz="2400" dirty="0" smtClean="0">
                <a:latin typeface="Kruti Dev 016" pitchFamily="2" charset="0"/>
              </a:rPr>
              <a:t> </a:t>
            </a:r>
            <a:r>
              <a:rPr lang="en-US" sz="2800" dirty="0" err="1" smtClean="0">
                <a:latin typeface="Kruti Dev 016" pitchFamily="2" charset="0"/>
              </a:rPr>
              <a:t>ds</a:t>
            </a:r>
            <a:r>
              <a:rPr lang="en-US" sz="2800" dirty="0" smtClean="0">
                <a:latin typeface="Kruti Dev 016" pitchFamily="2" charset="0"/>
              </a:rPr>
              <a:t> </a:t>
            </a:r>
            <a:r>
              <a:rPr lang="en-US" sz="2800" dirty="0" err="1" smtClean="0">
                <a:latin typeface="Kruti Dev 016" pitchFamily="2" charset="0"/>
              </a:rPr>
              <a:t>laca</a:t>
            </a:r>
            <a:r>
              <a:rPr lang="en-US" sz="2800" dirty="0" smtClean="0">
                <a:latin typeface="Kruti Dev 016" pitchFamily="2" charset="0"/>
              </a:rPr>
              <a:t>/k </a:t>
            </a:r>
            <a:r>
              <a:rPr lang="en-US" sz="2800" dirty="0" err="1" smtClean="0">
                <a:latin typeface="Kruti Dev 016" pitchFamily="2" charset="0"/>
              </a:rPr>
              <a:t>esa</a:t>
            </a:r>
            <a:r>
              <a:rPr lang="en-US" sz="2800" dirty="0" smtClean="0">
                <a:latin typeface="Kruti Dev 016" pitchFamily="2" charset="0"/>
              </a:rPr>
              <a:t> </a:t>
            </a:r>
            <a:r>
              <a:rPr lang="en-US" sz="2800" dirty="0" err="1" smtClean="0">
                <a:latin typeface="Kruti Dev 016" pitchFamily="2" charset="0"/>
              </a:rPr>
              <a:t>dksbZ</a:t>
            </a:r>
            <a:r>
              <a:rPr lang="en-US" sz="2800" dirty="0" smtClean="0">
                <a:latin typeface="Kruti Dev 016" pitchFamily="2" charset="0"/>
              </a:rPr>
              <a:t> </a:t>
            </a:r>
            <a:r>
              <a:rPr lang="en-US" sz="2800" dirty="0" err="1" smtClean="0">
                <a:latin typeface="Kruti Dev 016" pitchFamily="2" charset="0"/>
              </a:rPr>
              <a:t>v|ru</a:t>
            </a:r>
            <a:r>
              <a:rPr lang="en-US" sz="2800" dirty="0" smtClean="0">
                <a:latin typeface="Kruti Dev 016" pitchFamily="2" charset="0"/>
              </a:rPr>
              <a:t> </a:t>
            </a:r>
            <a:r>
              <a:rPr lang="en-US" sz="2800" dirty="0" err="1" smtClean="0">
                <a:latin typeface="Kruti Dev 016" pitchFamily="2" charset="0"/>
              </a:rPr>
              <a:t>izekf.kd</a:t>
            </a:r>
            <a:r>
              <a:rPr lang="en-US" sz="2800" dirty="0" smtClean="0">
                <a:latin typeface="Kruti Dev 016" pitchFamily="2" charset="0"/>
              </a:rPr>
              <a:t> </a:t>
            </a:r>
            <a:r>
              <a:rPr lang="en-US" sz="2800" dirty="0" err="1" smtClean="0">
                <a:latin typeface="Kruti Dev 016" pitchFamily="2" charset="0"/>
              </a:rPr>
              <a:t>lkaf</a:t>
            </a:r>
            <a:r>
              <a:rPr lang="en-US" sz="2800" dirty="0" smtClean="0">
                <a:latin typeface="Kruti Dev 016" pitchFamily="2" charset="0"/>
              </a:rPr>
              <a:t>[;dh </a:t>
            </a:r>
            <a:r>
              <a:rPr lang="en-US" sz="2800" dirty="0" err="1" smtClean="0">
                <a:latin typeface="Kruti Dev 016" pitchFamily="2" charset="0"/>
              </a:rPr>
              <a:t>miyC</a:t>
            </a:r>
            <a:r>
              <a:rPr lang="en-US" sz="2800" dirty="0" smtClean="0">
                <a:latin typeface="Kruti Dev 016" pitchFamily="2" charset="0"/>
              </a:rPr>
              <a:t>/k </a:t>
            </a:r>
            <a:r>
              <a:rPr lang="en-US" sz="2800" dirty="0" err="1" smtClean="0">
                <a:latin typeface="Kruti Dev 016" pitchFamily="2" charset="0"/>
              </a:rPr>
              <a:t>ugha</a:t>
            </a:r>
            <a:r>
              <a:rPr lang="en-US" sz="2800" dirty="0" smtClean="0">
                <a:latin typeface="Kruti Dev 016" pitchFamily="2" charset="0"/>
              </a:rPr>
              <a:t> </a:t>
            </a:r>
            <a:r>
              <a:rPr lang="en-US" sz="2800" dirty="0" err="1" smtClean="0">
                <a:latin typeface="Kruti Dev 016" pitchFamily="2" charset="0"/>
              </a:rPr>
              <a:t>jgukA</a:t>
            </a:r>
            <a:endParaRPr lang="en-US" dirty="0"/>
          </a:p>
        </p:txBody>
      </p:sp>
      <p:sp>
        <p:nvSpPr>
          <p:cNvPr id="3" name="Footer Placeholder 2"/>
          <p:cNvSpPr>
            <a:spLocks noGrp="1"/>
          </p:cNvSpPr>
          <p:nvPr>
            <p:ph type="ftr" sz="quarter" idx="11"/>
          </p:nvPr>
        </p:nvSpPr>
        <p:spPr>
          <a:xfrm>
            <a:off x="7162800" y="6248400"/>
            <a:ext cx="2546571" cy="365125"/>
          </a:xfrm>
        </p:spPr>
        <p:txBody>
          <a:bodyPr/>
          <a:lstStyle/>
          <a:p>
            <a:r>
              <a:rPr lang="en-US" sz="1400" dirty="0" smtClean="0">
                <a:latin typeface="Times New Roman" pitchFamily="18" charset="0"/>
                <a:cs typeface="Times New Roman" pitchFamily="18" charset="0"/>
              </a:rPr>
              <a:t>7</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687725" y="175550"/>
            <a:ext cx="8458200" cy="1219200"/>
          </a:xfrm>
          <a:prstGeom prst="horizontalScroll">
            <a:avLst>
              <a:gd name="adj" fmla="val 15575"/>
            </a:avLst>
          </a:prstGeom>
          <a:solidFill>
            <a:schemeClr val="bg2">
              <a:lumMod val="9000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r>
              <a:rPr lang="en-US" sz="3200" i="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PwDs</a:t>
            </a:r>
            <a:r>
              <a:rPr lang="en-US" sz="3600" i="1" dirty="0" smtClean="0">
                <a:solidFill>
                  <a:srgbClr val="FF0000"/>
                </a:solidFill>
                <a:effectLst>
                  <a:outerShdw blurRad="38100" dist="38100" dir="2700000" algn="tl">
                    <a:srgbClr val="000000">
                      <a:alpha val="43137"/>
                    </a:srgbClr>
                  </a:outerShdw>
                </a:effectLst>
                <a:latin typeface="Kruti Dev 016" pitchFamily="2" charset="0"/>
              </a:rPr>
              <a:t> </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fuokZpdksa</a:t>
            </a:r>
            <a:r>
              <a:rPr lang="en-US" sz="3600" i="1" dirty="0" smtClean="0">
                <a:solidFill>
                  <a:srgbClr val="FF0000"/>
                </a:solidFill>
                <a:effectLst>
                  <a:outerShdw blurRad="38100" dist="38100" dir="2700000" algn="tl">
                    <a:srgbClr val="000000">
                      <a:alpha val="43137"/>
                    </a:srgbClr>
                  </a:outerShdw>
                </a:effectLst>
                <a:latin typeface="Kruti Dev 016" pitchFamily="2" charset="0"/>
              </a:rPr>
              <a:t> dh </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lqfo</a:t>
            </a:r>
            <a:r>
              <a:rPr lang="en-US" sz="3600" i="1" dirty="0" smtClean="0">
                <a:solidFill>
                  <a:srgbClr val="FF0000"/>
                </a:solidFill>
                <a:effectLst>
                  <a:outerShdw blurRad="38100" dist="38100" dir="2700000" algn="tl">
                    <a:srgbClr val="000000">
                      <a:alpha val="43137"/>
                    </a:srgbClr>
                  </a:outerShdw>
                </a:effectLst>
                <a:latin typeface="Kruti Dev 016" pitchFamily="2" charset="0"/>
              </a:rPr>
              <a:t>/</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kk</a:t>
            </a:r>
            <a:r>
              <a:rPr lang="en-US" sz="3600" i="1" dirty="0" smtClean="0">
                <a:solidFill>
                  <a:srgbClr val="FF0000"/>
                </a:solidFill>
                <a:effectLst>
                  <a:outerShdw blurRad="38100" dist="38100" dir="2700000" algn="tl">
                    <a:srgbClr val="000000">
                      <a:alpha val="43137"/>
                    </a:srgbClr>
                  </a:outerShdw>
                </a:effectLst>
                <a:latin typeface="Kruti Dev 016" pitchFamily="2" charset="0"/>
              </a:rPr>
              <a:t> </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ds</a:t>
            </a:r>
            <a:r>
              <a:rPr lang="en-US" sz="3600" i="1" dirty="0" smtClean="0">
                <a:solidFill>
                  <a:srgbClr val="FF0000"/>
                </a:solidFill>
                <a:effectLst>
                  <a:outerShdw blurRad="38100" dist="38100" dir="2700000" algn="tl">
                    <a:srgbClr val="000000">
                      <a:alpha val="43137"/>
                    </a:srgbClr>
                  </a:outerShdw>
                </a:effectLst>
                <a:latin typeface="Kruti Dev 016" pitchFamily="2" charset="0"/>
              </a:rPr>
              <a:t> </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fy</a:t>
            </a:r>
            <a:r>
              <a:rPr lang="en-US" sz="3600" i="1" dirty="0" smtClean="0">
                <a:solidFill>
                  <a:srgbClr val="FF0000"/>
                </a:solidFill>
                <a:effectLst>
                  <a:outerShdw blurRad="38100" dist="38100" dir="2700000" algn="tl">
                    <a:srgbClr val="000000">
                      <a:alpha val="43137"/>
                    </a:srgbClr>
                  </a:outerShdw>
                </a:effectLst>
                <a:latin typeface="Kruti Dev 016" pitchFamily="2" charset="0"/>
              </a:rPr>
              <a:t>, </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visf</a:t>
            </a:r>
            <a:r>
              <a:rPr lang="en-US" sz="3600" i="1" dirty="0" smtClean="0">
                <a:solidFill>
                  <a:srgbClr val="FF0000"/>
                </a:solidFill>
                <a:effectLst>
                  <a:outerShdw blurRad="38100" dist="38100" dir="2700000" algn="tl">
                    <a:srgbClr val="000000">
                      <a:alpha val="43137"/>
                    </a:srgbClr>
                  </a:outerShdw>
                </a:effectLst>
                <a:latin typeface="Kruti Dev 016" pitchFamily="2" charset="0"/>
              </a:rPr>
              <a:t>{</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kr</a:t>
            </a:r>
            <a:r>
              <a:rPr lang="en-US" sz="3600" i="1" dirty="0" smtClean="0">
                <a:solidFill>
                  <a:srgbClr val="FF0000"/>
                </a:solidFill>
                <a:effectLst>
                  <a:outerShdw blurRad="38100" dist="38100" dir="2700000" algn="tl">
                    <a:srgbClr val="000000">
                      <a:alpha val="43137"/>
                    </a:srgbClr>
                  </a:outerShdw>
                </a:effectLst>
                <a:latin typeface="Kruti Dev 016" pitchFamily="2" charset="0"/>
              </a:rPr>
              <a:t> </a:t>
            </a:r>
            <a:r>
              <a:rPr lang="en-US" sz="3600" i="1" dirty="0" err="1" smtClean="0">
                <a:solidFill>
                  <a:srgbClr val="FF0000"/>
                </a:solidFill>
                <a:effectLst>
                  <a:outerShdw blurRad="38100" dist="38100" dir="2700000" algn="tl">
                    <a:srgbClr val="000000">
                      <a:alpha val="43137"/>
                    </a:srgbClr>
                  </a:outerShdw>
                </a:effectLst>
                <a:latin typeface="Kruti Dev 016" pitchFamily="2" charset="0"/>
              </a:rPr>
              <a:t>dk;Zuhfr</a:t>
            </a:r>
            <a:endParaRPr lang="en-US" sz="3200"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TextBox 4"/>
          <p:cNvSpPr txBox="1"/>
          <p:nvPr/>
        </p:nvSpPr>
        <p:spPr>
          <a:xfrm>
            <a:off x="533400" y="1752600"/>
            <a:ext cx="8839199" cy="4293483"/>
          </a:xfrm>
          <a:prstGeom prst="rect">
            <a:avLst/>
          </a:prstGeom>
          <a:noFill/>
        </p:spPr>
        <p:txBody>
          <a:bodyPr wrap="square" rtlCol="0">
            <a:spAutoFit/>
          </a:bodyPr>
          <a:lstStyle/>
          <a:p>
            <a:pPr marL="4763" lvl="1" indent="458788" algn="just">
              <a:spcBef>
                <a:spcPts val="900"/>
              </a:spcBef>
              <a:spcAft>
                <a:spcPts val="900"/>
              </a:spcAft>
              <a:buFont typeface="Wingdings" pitchFamily="2" charset="2"/>
              <a:buChar char="v"/>
            </a:pPr>
            <a:r>
              <a:rPr lang="en-US" sz="2700" dirty="0" err="1" smtClean="0">
                <a:latin typeface="Kruti Dev 016" pitchFamily="2" charset="0"/>
              </a:rPr>
              <a:t>lekt</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lHkh</a:t>
            </a:r>
            <a:r>
              <a:rPr lang="en-US" sz="2700" dirty="0" smtClean="0">
                <a:latin typeface="Kruti Dev 016" pitchFamily="2" charset="0"/>
              </a:rPr>
              <a:t> </a:t>
            </a:r>
            <a:r>
              <a:rPr lang="en-US" sz="2700" dirty="0" err="1" smtClean="0">
                <a:latin typeface="Kruti Dev 016" pitchFamily="2" charset="0"/>
              </a:rPr>
              <a:t>O;fä;ksa</a:t>
            </a:r>
            <a:r>
              <a:rPr lang="en-US" sz="2700" dirty="0" smtClean="0">
                <a:latin typeface="Kruti Dev 016" pitchFamily="2" charset="0"/>
              </a:rPr>
              <a:t> </a:t>
            </a:r>
            <a:r>
              <a:rPr lang="en-US" sz="2700" dirty="0" err="1" smtClean="0">
                <a:latin typeface="Kruti Dev 016" pitchFamily="2" charset="0"/>
              </a:rPr>
              <a:t>dks</a:t>
            </a:r>
            <a:r>
              <a:rPr lang="en-US" sz="2700" dirty="0" smtClean="0">
                <a:latin typeface="Kruti Dev 016" pitchFamily="2" charset="0"/>
              </a:rPr>
              <a:t> </a:t>
            </a:r>
            <a:r>
              <a:rPr lang="en-US" sz="2400" dirty="0" err="1" smtClean="0">
                <a:latin typeface="Times New Roman" pitchFamily="18" charset="0"/>
                <a:cs typeface="Times New Roman" pitchFamily="18" charset="0"/>
              </a:rPr>
              <a:t>PwDs</a:t>
            </a:r>
            <a:r>
              <a:rPr lang="en-US" sz="2400" dirty="0" smtClean="0">
                <a:latin typeface="Times New Roman" pitchFamily="18" charset="0"/>
                <a:cs typeface="Times New Roman" pitchFamily="18"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izfr</a:t>
            </a:r>
            <a:r>
              <a:rPr lang="en-US" sz="2700" dirty="0" smtClean="0">
                <a:latin typeface="Kruti Dev 016" pitchFamily="2" charset="0"/>
              </a:rPr>
              <a:t> </a:t>
            </a:r>
            <a:r>
              <a:rPr lang="en-US" sz="2700" dirty="0" err="1" smtClean="0">
                <a:latin typeface="Kruti Dev 016" pitchFamily="2" charset="0"/>
              </a:rPr>
              <a:t>laosnu’khy</a:t>
            </a:r>
            <a:r>
              <a:rPr lang="en-US" sz="2700" dirty="0" smtClean="0">
                <a:latin typeface="Kruti Dev 016" pitchFamily="2" charset="0"/>
              </a:rPr>
              <a:t> </a:t>
            </a:r>
            <a:r>
              <a:rPr lang="en-US" sz="2700" dirty="0" err="1" smtClean="0">
                <a:latin typeface="Kruti Dev 016" pitchFamily="2" charset="0"/>
              </a:rPr>
              <a:t>cukus</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fy</a:t>
            </a:r>
            <a:r>
              <a:rPr lang="en-US" sz="2700" dirty="0" smtClean="0">
                <a:latin typeface="Kruti Dev 016" pitchFamily="2" charset="0"/>
              </a:rPr>
              <a:t>, </a:t>
            </a:r>
            <a:r>
              <a:rPr lang="en-US" sz="2700" dirty="0" err="1" smtClean="0">
                <a:latin typeface="Kruti Dev 016" pitchFamily="2" charset="0"/>
              </a:rPr>
              <a:t>f’k</a:t>
            </a:r>
            <a:r>
              <a:rPr lang="en-US" sz="2700" dirty="0" smtClean="0">
                <a:latin typeface="Kruti Dev 016" pitchFamily="2" charset="0"/>
              </a:rPr>
              <a:t>{</a:t>
            </a:r>
            <a:r>
              <a:rPr lang="en-US" sz="2700" dirty="0" err="1" smtClean="0">
                <a:latin typeface="Kruti Dev 016" pitchFamily="2" charset="0"/>
              </a:rPr>
              <a:t>k.k</a:t>
            </a:r>
            <a:r>
              <a:rPr lang="en-US" sz="2700" dirty="0" smtClean="0">
                <a:latin typeface="Kruti Dev 016" pitchFamily="2" charset="0"/>
              </a:rPr>
              <a:t> </a:t>
            </a:r>
            <a:r>
              <a:rPr lang="en-US" sz="2700" dirty="0" err="1" smtClean="0">
                <a:latin typeface="Kruti Dev 016" pitchFamily="2" charset="0"/>
              </a:rPr>
              <a:t>laLFkkuksa</a:t>
            </a:r>
            <a:r>
              <a:rPr lang="en-US" sz="2700" dirty="0" smtClean="0">
                <a:latin typeface="Kruti Dev 016" pitchFamily="2" charset="0"/>
              </a:rPr>
              <a:t>] </a:t>
            </a:r>
            <a:r>
              <a:rPr lang="en-US" sz="2700" dirty="0" err="1" smtClean="0">
                <a:latin typeface="Kruti Dev 016" pitchFamily="2" charset="0"/>
              </a:rPr>
              <a:t>lkekftd</a:t>
            </a:r>
            <a:r>
              <a:rPr lang="en-US" sz="2700" dirty="0" smtClean="0">
                <a:latin typeface="Kruti Dev 016" pitchFamily="2" charset="0"/>
              </a:rPr>
              <a:t> </a:t>
            </a:r>
            <a:r>
              <a:rPr lang="en-US" sz="2700" dirty="0" err="1" smtClean="0">
                <a:latin typeface="Kruti Dev 016" pitchFamily="2" charset="0"/>
              </a:rPr>
              <a:t>lewgksa</a:t>
            </a:r>
            <a:r>
              <a:rPr lang="en-US" sz="2700" dirty="0" smtClean="0">
                <a:latin typeface="Kruti Dev 016" pitchFamily="2" charset="0"/>
              </a:rPr>
              <a:t>]</a:t>
            </a:r>
            <a:r>
              <a:rPr lang="en-US" sz="2700" dirty="0" smtClean="0">
                <a:latin typeface="Times New Roman" pitchFamily="18" charset="0"/>
                <a:cs typeface="Times New Roman" pitchFamily="18" charset="0"/>
              </a:rPr>
              <a:t> </a:t>
            </a:r>
            <a:r>
              <a:rPr lang="en-US" sz="2700" dirty="0" err="1" smtClean="0">
                <a:latin typeface="Kruti Dev 016" pitchFamily="2" charset="0"/>
              </a:rPr>
              <a:t>fofHkUu</a:t>
            </a:r>
            <a:r>
              <a:rPr lang="en-US" sz="2700" dirty="0" smtClean="0">
                <a:latin typeface="Kruti Dev 016" pitchFamily="2" charset="0"/>
              </a:rPr>
              <a:t> </a:t>
            </a:r>
            <a:r>
              <a:rPr lang="en-US" sz="2700" dirty="0" err="1" smtClean="0">
                <a:latin typeface="Kruti Dev 016" pitchFamily="2" charset="0"/>
              </a:rPr>
              <a:t>laxBuksa</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lg;ksx</a:t>
            </a:r>
            <a:r>
              <a:rPr lang="en-US" sz="2700" dirty="0" smtClean="0">
                <a:latin typeface="Kruti Dev 016" pitchFamily="2" charset="0"/>
              </a:rPr>
              <a:t> </a:t>
            </a:r>
            <a:r>
              <a:rPr lang="en-US" sz="2700" dirty="0" err="1" smtClean="0">
                <a:latin typeface="Kruti Dev 016" pitchFamily="2" charset="0"/>
              </a:rPr>
              <a:t>ls</a:t>
            </a:r>
            <a:r>
              <a:rPr lang="en-US" sz="2700" dirty="0" smtClean="0">
                <a:latin typeface="Kruti Dev 016" pitchFamily="2" charset="0"/>
              </a:rPr>
              <a:t> </a:t>
            </a:r>
            <a:r>
              <a:rPr lang="en-US" sz="2700" dirty="0" err="1" smtClean="0">
                <a:latin typeface="Kruti Dev 016" pitchFamily="2" charset="0"/>
              </a:rPr>
              <a:t>tkx:drk</a:t>
            </a:r>
            <a:r>
              <a:rPr lang="en-US" sz="2700" dirty="0" smtClean="0">
                <a:latin typeface="Kruti Dev 016" pitchFamily="2" charset="0"/>
              </a:rPr>
              <a:t> </a:t>
            </a:r>
            <a:r>
              <a:rPr lang="en-US" sz="2700" dirty="0" err="1" smtClean="0">
                <a:latin typeface="Kruti Dev 016" pitchFamily="2" charset="0"/>
              </a:rPr>
              <a:t>vfHk;ku</a:t>
            </a:r>
            <a:r>
              <a:rPr lang="en-US" sz="2700" dirty="0" smtClean="0">
                <a:latin typeface="Kruti Dev 016" pitchFamily="2" charset="0"/>
              </a:rPr>
              <a:t> </a:t>
            </a:r>
            <a:r>
              <a:rPr lang="en-US" sz="2700" dirty="0" err="1" smtClean="0">
                <a:latin typeface="Kruti Dev 016" pitchFamily="2" charset="0"/>
              </a:rPr>
              <a:t>pyk;k</a:t>
            </a:r>
            <a:r>
              <a:rPr lang="en-US" sz="2700" dirty="0" smtClean="0">
                <a:latin typeface="Kruti Dev 016" pitchFamily="2" charset="0"/>
              </a:rPr>
              <a:t> </a:t>
            </a:r>
            <a:r>
              <a:rPr lang="en-US" sz="2700" dirty="0" err="1" smtClean="0">
                <a:latin typeface="Kruti Dev 016" pitchFamily="2" charset="0"/>
              </a:rPr>
              <a:t>tkukA</a:t>
            </a:r>
            <a:endParaRPr lang="en-US" sz="2700" dirty="0" smtClean="0">
              <a:latin typeface="Kruti Dev 016" pitchFamily="2" charset="0"/>
            </a:endParaRPr>
          </a:p>
          <a:p>
            <a:pPr marL="4763" lvl="1" indent="458788" algn="just">
              <a:spcBef>
                <a:spcPts val="900"/>
              </a:spcBef>
              <a:spcAft>
                <a:spcPts val="900"/>
              </a:spcAft>
              <a:buFont typeface="Wingdings" pitchFamily="2" charset="2"/>
              <a:buChar char="v"/>
            </a:pPr>
            <a:r>
              <a:rPr lang="en-US" sz="2700" dirty="0" err="1" smtClean="0">
                <a:latin typeface="Kruti Dev 016" pitchFamily="2" charset="0"/>
              </a:rPr>
              <a:t>xzkeh.k</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kgjh</a:t>
            </a:r>
            <a:r>
              <a:rPr lang="en-US" sz="2700" dirty="0" smtClean="0">
                <a:latin typeface="Kruti Dev 016" pitchFamily="2" charset="0"/>
              </a:rPr>
              <a:t> {</a:t>
            </a:r>
            <a:r>
              <a:rPr lang="en-US" sz="2700" dirty="0" err="1" smtClean="0">
                <a:latin typeface="Kruti Dev 016" pitchFamily="2" charset="0"/>
              </a:rPr>
              <a:t>ks</a:t>
            </a:r>
            <a:r>
              <a:rPr lang="en-US" sz="2700" dirty="0" smtClean="0">
                <a:latin typeface="Kruti Dev 016" pitchFamily="2" charset="0"/>
              </a:rPr>
              <a:t>=</a:t>
            </a:r>
            <a:r>
              <a:rPr lang="en-US" sz="2700" dirty="0" err="1" smtClean="0">
                <a:latin typeface="Kruti Dev 016" pitchFamily="2" charset="0"/>
              </a:rPr>
              <a:t>kas</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xzke</a:t>
            </a:r>
            <a:r>
              <a:rPr lang="en-US" sz="2700" dirty="0" smtClean="0">
                <a:latin typeface="Kruti Dev 016" pitchFamily="2" charset="0"/>
              </a:rPr>
              <a:t>] </a:t>
            </a:r>
            <a:r>
              <a:rPr lang="en-US" sz="2700" dirty="0" err="1" smtClean="0">
                <a:latin typeface="Kruti Dev 016" pitchFamily="2" charset="0"/>
              </a:rPr>
              <a:t>Vksyk</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eqgYyk</a:t>
            </a:r>
            <a:r>
              <a:rPr lang="en-US" sz="2700" dirty="0" smtClean="0">
                <a:latin typeface="Kruti Dev 016" pitchFamily="2" charset="0"/>
              </a:rPr>
              <a:t> </a:t>
            </a:r>
            <a:r>
              <a:rPr lang="en-US" sz="2700" dirty="0" err="1" smtClean="0">
                <a:latin typeface="Kruti Dev 016" pitchFamily="2" charset="0"/>
              </a:rPr>
              <a:t>Lrj</a:t>
            </a:r>
            <a:r>
              <a:rPr lang="en-US" sz="2700" dirty="0" smtClean="0">
                <a:latin typeface="Kruti Dev 016" pitchFamily="2" charset="0"/>
              </a:rPr>
              <a:t> </a:t>
            </a:r>
            <a:r>
              <a:rPr lang="en-US" sz="2700" dirty="0" err="1" smtClean="0">
                <a:latin typeface="Kruti Dev 016" pitchFamily="2" charset="0"/>
              </a:rPr>
              <a:t>ij</a:t>
            </a:r>
            <a:r>
              <a:rPr lang="en-US" sz="2700" dirty="0" smtClean="0">
                <a:latin typeface="Kruti Dev 016" pitchFamily="2" charset="0"/>
              </a:rPr>
              <a:t> </a:t>
            </a:r>
            <a:r>
              <a:rPr lang="en-US" sz="2400" dirty="0" err="1" smtClean="0">
                <a:latin typeface="Times New Roman" pitchFamily="18" charset="0"/>
                <a:cs typeface="Times New Roman" pitchFamily="18" charset="0"/>
              </a:rPr>
              <a:t>PwDs</a:t>
            </a:r>
            <a:r>
              <a:rPr lang="en-US" sz="2400" dirty="0" smtClean="0">
                <a:latin typeface="Times New Roman" pitchFamily="18" charset="0"/>
                <a:cs typeface="Times New Roman" pitchFamily="18" charset="0"/>
              </a:rPr>
              <a:t> </a:t>
            </a:r>
            <a:r>
              <a:rPr lang="en-US" sz="2700" dirty="0" smtClean="0">
                <a:latin typeface="Kruti Dev 016" pitchFamily="2" charset="0"/>
              </a:rPr>
              <a:t>dh </a:t>
            </a:r>
            <a:r>
              <a:rPr lang="en-US" sz="2700" dirty="0" err="1" smtClean="0">
                <a:latin typeface="Kruti Dev 016" pitchFamily="2" charset="0"/>
              </a:rPr>
              <a:t>igpku</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vko’;drkvksa</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vuq:i</a:t>
            </a:r>
            <a:r>
              <a:rPr lang="en-US" sz="2700" dirty="0" smtClean="0">
                <a:latin typeface="Kruti Dev 016" pitchFamily="2" charset="0"/>
              </a:rPr>
              <a:t> </a:t>
            </a:r>
            <a:r>
              <a:rPr lang="en-US" sz="2700" dirty="0" err="1" smtClean="0">
                <a:latin typeface="Kruti Dev 016" pitchFamily="2" charset="0"/>
              </a:rPr>
              <a:t>lalk</a:t>
            </a:r>
            <a:r>
              <a:rPr lang="en-US" sz="2700" dirty="0" smtClean="0">
                <a:latin typeface="Kruti Dev 016" pitchFamily="2" charset="0"/>
              </a:rPr>
              <a:t>/</a:t>
            </a:r>
            <a:r>
              <a:rPr lang="en-US" sz="2700" dirty="0" err="1" smtClean="0">
                <a:latin typeface="Kruti Dev 016" pitchFamily="2" charset="0"/>
              </a:rPr>
              <a:t>kuksa</a:t>
            </a:r>
            <a:r>
              <a:rPr lang="en-US" sz="2700" dirty="0" smtClean="0">
                <a:latin typeface="Kruti Dev 016" pitchFamily="2" charset="0"/>
              </a:rPr>
              <a:t> dh </a:t>
            </a:r>
            <a:r>
              <a:rPr lang="en-US" sz="2700" dirty="0" err="1" smtClean="0">
                <a:latin typeface="Kruti Dev 016" pitchFamily="2" charset="0"/>
              </a:rPr>
              <a:t>miyC</a:t>
            </a:r>
            <a:r>
              <a:rPr lang="en-US" sz="2700" dirty="0" smtClean="0">
                <a:latin typeface="Kruti Dev 016" pitchFamily="2" charset="0"/>
              </a:rPr>
              <a:t>/</a:t>
            </a:r>
            <a:r>
              <a:rPr lang="en-US" sz="2700" dirty="0" err="1" smtClean="0">
                <a:latin typeface="Kruti Dev 016" pitchFamily="2" charset="0"/>
              </a:rPr>
              <a:t>krk</a:t>
            </a:r>
            <a:r>
              <a:rPr lang="en-US" sz="2700" dirty="0" smtClean="0">
                <a:latin typeface="Kruti Dev 016" pitchFamily="2" charset="0"/>
              </a:rPr>
              <a:t> </a:t>
            </a:r>
            <a:r>
              <a:rPr lang="en-US" sz="2700" dirty="0" err="1" smtClean="0">
                <a:latin typeface="Kruti Dev 016" pitchFamily="2" charset="0"/>
              </a:rPr>
              <a:t>lqfuf’pr</a:t>
            </a:r>
            <a:r>
              <a:rPr lang="en-US" sz="2700" dirty="0" smtClean="0">
                <a:latin typeface="Kruti Dev 016" pitchFamily="2" charset="0"/>
              </a:rPr>
              <a:t> </a:t>
            </a:r>
            <a:r>
              <a:rPr lang="en-US" sz="2700" dirty="0" err="1" smtClean="0">
                <a:latin typeface="Kruti Dev 016" pitchFamily="2" charset="0"/>
              </a:rPr>
              <a:t>djus</a:t>
            </a:r>
            <a:r>
              <a:rPr lang="en-US" sz="2700" dirty="0" smtClean="0">
                <a:latin typeface="Kruti Dev 016" pitchFamily="2" charset="0"/>
              </a:rPr>
              <a:t> </a:t>
            </a:r>
            <a:r>
              <a:rPr lang="en-US" sz="2700" dirty="0" err="1" smtClean="0">
                <a:latin typeface="Kruti Dev 016" pitchFamily="2" charset="0"/>
              </a:rPr>
              <a:t>gsrq</a:t>
            </a:r>
            <a:r>
              <a:rPr lang="en-US" sz="2700" dirty="0" smtClean="0">
                <a:latin typeface="Kruti Dev 016" pitchFamily="2" charset="0"/>
              </a:rPr>
              <a:t> ,d </a:t>
            </a:r>
            <a:r>
              <a:rPr lang="en-US" sz="2700" dirty="0" err="1" smtClean="0">
                <a:latin typeface="Kruti Dev 016" pitchFamily="2" charset="0"/>
              </a:rPr>
              <a:t>lrr</a:t>
            </a:r>
            <a:r>
              <a:rPr lang="en-US" sz="2700" dirty="0" smtClean="0">
                <a:latin typeface="Kruti Dev 016" pitchFamily="2" charset="0"/>
              </a:rPr>
              <a:t>~ </a:t>
            </a:r>
            <a:r>
              <a:rPr lang="en-US" sz="2700" dirty="0" err="1" smtClean="0">
                <a:latin typeface="Kruti Dev 016" pitchFamily="2" charset="0"/>
              </a:rPr>
              <a:t>izfØ;k</a:t>
            </a:r>
            <a:r>
              <a:rPr lang="en-US" sz="2700" dirty="0" smtClean="0">
                <a:latin typeface="Kruti Dev 016" pitchFamily="2" charset="0"/>
              </a:rPr>
              <a:t> </a:t>
            </a:r>
            <a:r>
              <a:rPr lang="en-US" sz="2700" dirty="0" err="1" smtClean="0">
                <a:latin typeface="Kruti Dev 016" pitchFamily="2" charset="0"/>
              </a:rPr>
              <a:t>fodflr</a:t>
            </a:r>
            <a:r>
              <a:rPr lang="en-US" sz="2700" dirty="0" smtClean="0">
                <a:latin typeface="Kruti Dev 016" pitchFamily="2" charset="0"/>
              </a:rPr>
              <a:t> </a:t>
            </a:r>
            <a:r>
              <a:rPr lang="en-US" sz="2700" dirty="0" err="1" smtClean="0">
                <a:latin typeface="Kruti Dev 016" pitchFamily="2" charset="0"/>
              </a:rPr>
              <a:t>djus</a:t>
            </a:r>
            <a:r>
              <a:rPr lang="en-US" sz="2700" dirty="0" smtClean="0">
                <a:latin typeface="Kruti Dev 016" pitchFamily="2" charset="0"/>
              </a:rPr>
              <a:t> dh </a:t>
            </a:r>
            <a:r>
              <a:rPr lang="en-US" sz="2700" dirty="0" err="1" smtClean="0">
                <a:latin typeface="Kruti Dev 016" pitchFamily="2" charset="0"/>
              </a:rPr>
              <a:t>vko’;drk</a:t>
            </a:r>
            <a:r>
              <a:rPr lang="en-US" sz="2700" dirty="0" smtClean="0">
                <a:latin typeface="Kruti Dev 016" pitchFamily="2" charset="0"/>
              </a:rPr>
              <a:t> </a:t>
            </a:r>
            <a:r>
              <a:rPr lang="en-US" sz="2700" dirty="0" err="1" smtClean="0">
                <a:latin typeface="Kruti Dev 016" pitchFamily="2" charset="0"/>
              </a:rPr>
              <a:t>gS</a:t>
            </a:r>
            <a:r>
              <a:rPr lang="en-US" sz="2700" dirty="0" smtClean="0">
                <a:latin typeface="Kruti Dev 016" pitchFamily="2" charset="0"/>
              </a:rPr>
              <a:t>] </a:t>
            </a:r>
            <a:r>
              <a:rPr lang="en-US" sz="2700" dirty="0" err="1" smtClean="0">
                <a:latin typeface="Kruti Dev 016" pitchFamily="2" charset="0"/>
              </a:rPr>
              <a:t>ftlls</a:t>
            </a:r>
            <a:r>
              <a:rPr lang="en-US" sz="2700" dirty="0" smtClean="0">
                <a:latin typeface="Kruti Dev 016" pitchFamily="2" charset="0"/>
              </a:rPr>
              <a:t> </a:t>
            </a:r>
            <a:r>
              <a:rPr lang="en-US" sz="2700" dirty="0" err="1" smtClean="0">
                <a:latin typeface="Kruti Dev 016" pitchFamily="2" charset="0"/>
              </a:rPr>
              <a:t>fuokZpu</a:t>
            </a:r>
            <a:r>
              <a:rPr lang="en-US" sz="2700" dirty="0" smtClean="0">
                <a:latin typeface="Kruti Dev 016" pitchFamily="2" charset="0"/>
              </a:rPr>
              <a:t> </a:t>
            </a:r>
            <a:r>
              <a:rPr lang="en-US" sz="2700" dirty="0" err="1" smtClean="0">
                <a:latin typeface="Kruti Dev 016" pitchFamily="2" charset="0"/>
              </a:rPr>
              <a:t>izfØ;k</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mudh</a:t>
            </a:r>
            <a:r>
              <a:rPr lang="en-US" sz="2700" dirty="0" smtClean="0">
                <a:latin typeface="Kruti Dev 016" pitchFamily="2" charset="0"/>
              </a:rPr>
              <a:t> </a:t>
            </a:r>
            <a:r>
              <a:rPr lang="en-US" sz="2700" dirty="0" err="1" smtClean="0">
                <a:latin typeface="Kruti Dev 016" pitchFamily="2" charset="0"/>
              </a:rPr>
              <a:t>Hkkxhnkjh</a:t>
            </a:r>
            <a:r>
              <a:rPr lang="en-US" sz="2700" dirty="0" smtClean="0">
                <a:latin typeface="Kruti Dev 016" pitchFamily="2" charset="0"/>
              </a:rPr>
              <a:t> </a:t>
            </a:r>
            <a:r>
              <a:rPr lang="en-US" sz="2700" dirty="0" err="1" smtClean="0">
                <a:latin typeface="Kruti Dev 016" pitchFamily="2" charset="0"/>
              </a:rPr>
              <a:t>lqfuf’pr</a:t>
            </a:r>
            <a:r>
              <a:rPr lang="en-US" sz="2700" dirty="0" smtClean="0">
                <a:latin typeface="Kruti Dev 016" pitchFamily="2" charset="0"/>
              </a:rPr>
              <a:t> </a:t>
            </a:r>
            <a:r>
              <a:rPr lang="en-US" sz="2700" dirty="0" err="1" smtClean="0">
                <a:latin typeface="Kruti Dev 016" pitchFamily="2" charset="0"/>
              </a:rPr>
              <a:t>fd;k</a:t>
            </a:r>
            <a:r>
              <a:rPr lang="en-US" sz="2700" dirty="0" smtClean="0">
                <a:latin typeface="Kruti Dev 016" pitchFamily="2" charset="0"/>
              </a:rPr>
              <a:t> </a:t>
            </a:r>
            <a:r>
              <a:rPr lang="en-US" sz="2700" dirty="0" err="1" smtClean="0">
                <a:latin typeface="Kruti Dev 016" pitchFamily="2" charset="0"/>
              </a:rPr>
              <a:t>tk</a:t>
            </a:r>
            <a:r>
              <a:rPr lang="en-US" sz="2700" dirty="0" smtClean="0">
                <a:latin typeface="Kruti Dev 016" pitchFamily="2" charset="0"/>
              </a:rPr>
              <a:t> </a:t>
            </a:r>
            <a:r>
              <a:rPr lang="en-US" sz="2700" dirty="0" err="1" smtClean="0">
                <a:latin typeface="Kruti Dev 016" pitchFamily="2" charset="0"/>
              </a:rPr>
              <a:t>ldsA</a:t>
            </a:r>
            <a:endParaRPr lang="en-US" sz="2700" dirty="0" smtClean="0">
              <a:latin typeface="Kruti Dev 016" pitchFamily="2" charset="0"/>
            </a:endParaRPr>
          </a:p>
          <a:p>
            <a:pPr marL="4763" lvl="1" indent="458788" algn="just">
              <a:spcBef>
                <a:spcPts val="900"/>
              </a:spcBef>
              <a:spcAft>
                <a:spcPts val="900"/>
              </a:spcAft>
              <a:buFont typeface="Wingdings" pitchFamily="2" charset="2"/>
              <a:buChar char="v"/>
            </a:pPr>
            <a:r>
              <a:rPr lang="en-US" sz="2700" dirty="0" smtClean="0">
                <a:latin typeface="Kruti Dev 016" pitchFamily="2" charset="0"/>
              </a:rPr>
              <a:t>18 </a:t>
            </a:r>
            <a:r>
              <a:rPr lang="en-US" sz="2700" dirty="0" err="1" smtClean="0">
                <a:latin typeface="Kruti Dev 016" pitchFamily="2" charset="0"/>
              </a:rPr>
              <a:t>o”kZ</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mlls</a:t>
            </a:r>
            <a:r>
              <a:rPr lang="en-US" sz="2700" dirty="0" smtClean="0">
                <a:latin typeface="Kruti Dev 016" pitchFamily="2" charset="0"/>
              </a:rPr>
              <a:t> </a:t>
            </a:r>
            <a:r>
              <a:rPr lang="en-US" sz="2700" dirty="0" err="1" smtClean="0">
                <a:latin typeface="Kruti Dev 016" pitchFamily="2" charset="0"/>
              </a:rPr>
              <a:t>vf</a:t>
            </a:r>
            <a:r>
              <a:rPr lang="en-US" sz="2700" dirty="0" smtClean="0">
                <a:latin typeface="Kruti Dev 016" pitchFamily="2" charset="0"/>
              </a:rPr>
              <a:t>/</a:t>
            </a:r>
            <a:r>
              <a:rPr lang="en-US" sz="2700" dirty="0" err="1" smtClean="0">
                <a:latin typeface="Kruti Dev 016" pitchFamily="2" charset="0"/>
              </a:rPr>
              <a:t>kd</a:t>
            </a:r>
            <a:r>
              <a:rPr lang="en-US" sz="2700" dirty="0" smtClean="0">
                <a:latin typeface="Kruti Dev 016" pitchFamily="2" charset="0"/>
              </a:rPr>
              <a:t> </a:t>
            </a:r>
            <a:r>
              <a:rPr lang="en-US" sz="2700" dirty="0" err="1" smtClean="0">
                <a:latin typeface="Kruti Dev 016" pitchFamily="2" charset="0"/>
              </a:rPr>
              <a:t>vk;q</a:t>
            </a:r>
            <a:r>
              <a:rPr lang="en-US" sz="2700" dirty="0" smtClean="0">
                <a:latin typeface="Kruti Dev 016" pitchFamily="2" charset="0"/>
              </a:rPr>
              <a:t> </a:t>
            </a:r>
            <a:r>
              <a:rPr lang="en-US" sz="2700" dirty="0" err="1" smtClean="0">
                <a:latin typeface="Kruti Dev 016" pitchFamily="2" charset="0"/>
              </a:rPr>
              <a:t>okys</a:t>
            </a:r>
            <a:r>
              <a:rPr lang="en-US" sz="2700" dirty="0" smtClean="0">
                <a:latin typeface="Kruti Dev 016" pitchFamily="2" charset="0"/>
              </a:rPr>
              <a:t> </a:t>
            </a:r>
            <a:r>
              <a:rPr lang="en-US" sz="2400" dirty="0" err="1" smtClean="0">
                <a:latin typeface="Times New Roman" pitchFamily="18" charset="0"/>
                <a:cs typeface="Times New Roman" pitchFamily="18" charset="0"/>
              </a:rPr>
              <a:t>PwDs</a:t>
            </a:r>
            <a:r>
              <a:rPr lang="en-US" sz="2700" dirty="0" smtClean="0">
                <a:latin typeface="Kruti Dev 016" pitchFamily="2" charset="0"/>
              </a:rPr>
              <a:t> </a:t>
            </a:r>
            <a:r>
              <a:rPr lang="en-US" sz="2700" dirty="0" err="1" smtClean="0">
                <a:latin typeface="Kruti Dev 016" pitchFamily="2" charset="0"/>
              </a:rPr>
              <a:t>dks</a:t>
            </a:r>
            <a:r>
              <a:rPr lang="en-US" sz="2700" dirty="0" smtClean="0">
                <a:latin typeface="Kruti Dev 016" pitchFamily="2" charset="0"/>
              </a:rPr>
              <a:t> </a:t>
            </a:r>
            <a:r>
              <a:rPr lang="en-US" sz="2700" dirty="0" err="1" smtClean="0">
                <a:latin typeface="Kruti Dev 016" pitchFamily="2" charset="0"/>
              </a:rPr>
              <a:t>lwphc</a:t>
            </a:r>
            <a:r>
              <a:rPr lang="en-US" sz="2700" dirty="0" smtClean="0">
                <a:latin typeface="Kruti Dev 016" pitchFamily="2" charset="0"/>
              </a:rPr>
              <a:t>) </a:t>
            </a:r>
            <a:r>
              <a:rPr lang="en-US" sz="2700" dirty="0" err="1" smtClean="0">
                <a:latin typeface="Kruti Dev 016" pitchFamily="2" charset="0"/>
              </a:rPr>
              <a:t>djrs</a:t>
            </a:r>
            <a:r>
              <a:rPr lang="en-US" sz="2700" dirty="0" smtClean="0">
                <a:latin typeface="Kruti Dev 016" pitchFamily="2" charset="0"/>
              </a:rPr>
              <a:t> </a:t>
            </a:r>
            <a:r>
              <a:rPr lang="en-US" sz="2700" dirty="0" err="1" smtClean="0">
                <a:latin typeface="Kruti Dev 016" pitchFamily="2" charset="0"/>
              </a:rPr>
              <a:t>gq</a:t>
            </a:r>
            <a:r>
              <a:rPr lang="en-US" sz="2700" dirty="0" smtClean="0">
                <a:latin typeface="Kruti Dev 016" pitchFamily="2" charset="0"/>
              </a:rPr>
              <a:t>, </a:t>
            </a:r>
            <a:r>
              <a:rPr lang="en-US" sz="2700" dirty="0" err="1" smtClean="0">
                <a:latin typeface="Kruti Dev 016" pitchFamily="2" charset="0"/>
              </a:rPr>
              <a:t>mUgsa</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muds</a:t>
            </a:r>
            <a:r>
              <a:rPr lang="en-US" sz="2700" dirty="0" smtClean="0">
                <a:latin typeface="Kruti Dev 016" pitchFamily="2" charset="0"/>
              </a:rPr>
              <a:t> </a:t>
            </a:r>
            <a:r>
              <a:rPr lang="en-US" sz="2700" dirty="0" err="1" smtClean="0">
                <a:latin typeface="Kruti Dev 016" pitchFamily="2" charset="0"/>
              </a:rPr>
              <a:t>ifjokj</a:t>
            </a:r>
            <a:r>
              <a:rPr lang="en-US" sz="2700" dirty="0" smtClean="0">
                <a:latin typeface="Kruti Dev 016" pitchFamily="2" charset="0"/>
              </a:rPr>
              <a:t> </a:t>
            </a:r>
            <a:r>
              <a:rPr lang="en-US" sz="2700" dirty="0" err="1" smtClean="0">
                <a:latin typeface="Kruti Dev 016" pitchFamily="2" charset="0"/>
              </a:rPr>
              <a:t>tuksa</a:t>
            </a:r>
            <a:r>
              <a:rPr lang="en-US" sz="2700" dirty="0" smtClean="0">
                <a:latin typeface="Kruti Dev 016" pitchFamily="2" charset="0"/>
              </a:rPr>
              <a:t> </a:t>
            </a:r>
            <a:r>
              <a:rPr lang="en-US" sz="2700" dirty="0" err="1" smtClean="0">
                <a:latin typeface="Kruti Dev 016" pitchFamily="2" charset="0"/>
              </a:rPr>
              <a:t>dks</a:t>
            </a:r>
            <a:r>
              <a:rPr lang="en-US" sz="2700" dirty="0" smtClean="0">
                <a:latin typeface="Kruti Dev 016" pitchFamily="2" charset="0"/>
              </a:rPr>
              <a:t> </a:t>
            </a:r>
            <a:r>
              <a:rPr lang="en-US" sz="2700" dirty="0" err="1" smtClean="0">
                <a:latin typeface="Kruti Dev 016" pitchFamily="2" charset="0"/>
              </a:rPr>
              <a:t>fuokZpd</a:t>
            </a:r>
            <a:r>
              <a:rPr lang="en-US" sz="2700" dirty="0" smtClean="0">
                <a:latin typeface="Kruti Dev 016" pitchFamily="2" charset="0"/>
              </a:rPr>
              <a:t> </a:t>
            </a:r>
            <a:r>
              <a:rPr lang="en-US" sz="2700" dirty="0" err="1" smtClean="0">
                <a:latin typeface="Kruti Dev 016" pitchFamily="2" charset="0"/>
              </a:rPr>
              <a:t>lwph</a:t>
            </a:r>
            <a:r>
              <a:rPr lang="en-US" sz="2700" dirty="0" smtClean="0">
                <a:latin typeface="Kruti Dev 016" pitchFamily="2" charset="0"/>
              </a:rPr>
              <a:t> </a:t>
            </a:r>
            <a:r>
              <a:rPr lang="en-US" sz="2700" dirty="0" err="1" smtClean="0">
                <a:latin typeface="Kruti Dev 016" pitchFamily="2" charset="0"/>
              </a:rPr>
              <a:t>eas</a:t>
            </a:r>
            <a:r>
              <a:rPr lang="en-US" sz="2700" dirty="0" smtClean="0">
                <a:latin typeface="Kruti Dev 016" pitchFamily="2" charset="0"/>
              </a:rPr>
              <a:t> </a:t>
            </a:r>
            <a:r>
              <a:rPr lang="en-US" sz="2700" dirty="0" err="1" smtClean="0">
                <a:latin typeface="Kruti Dev 016" pitchFamily="2" charset="0"/>
              </a:rPr>
              <a:t>iathdj.k</a:t>
            </a:r>
            <a:r>
              <a:rPr lang="en-US" sz="2700" dirty="0" smtClean="0">
                <a:latin typeface="Kruti Dev 016" pitchFamily="2" charset="0"/>
              </a:rPr>
              <a:t> </a:t>
            </a:r>
            <a:r>
              <a:rPr lang="en-US" sz="2700" dirty="0" err="1" smtClean="0">
                <a:latin typeface="Kruti Dev 016" pitchFamily="2" charset="0"/>
              </a:rPr>
              <a:t>gsrq</a:t>
            </a:r>
            <a:r>
              <a:rPr lang="en-US" sz="2700" dirty="0" smtClean="0">
                <a:latin typeface="Kruti Dev 016" pitchFamily="2" charset="0"/>
              </a:rPr>
              <a:t> iz:i&amp;6 dh </a:t>
            </a:r>
            <a:r>
              <a:rPr lang="en-US" sz="2700" dirty="0" err="1" smtClean="0">
                <a:latin typeface="Kruti Dev 016" pitchFamily="2" charset="0"/>
              </a:rPr>
              <a:t>miyC</a:t>
            </a:r>
            <a:r>
              <a:rPr lang="en-US" sz="2700" dirty="0" smtClean="0">
                <a:latin typeface="Kruti Dev 016" pitchFamily="2" charset="0"/>
              </a:rPr>
              <a:t>/</a:t>
            </a:r>
            <a:r>
              <a:rPr lang="en-US" sz="2700" dirty="0" err="1" smtClean="0">
                <a:latin typeface="Kruti Dev 016" pitchFamily="2" charset="0"/>
              </a:rPr>
              <a:t>krk</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fuokZpd</a:t>
            </a:r>
            <a:r>
              <a:rPr lang="en-US" sz="2700" dirty="0" smtClean="0">
                <a:latin typeface="Kruti Dev 016" pitchFamily="2" charset="0"/>
              </a:rPr>
              <a:t> </a:t>
            </a:r>
            <a:r>
              <a:rPr lang="en-US" sz="2700" dirty="0" err="1" smtClean="0">
                <a:latin typeface="Kruti Dev 016" pitchFamily="2" charset="0"/>
              </a:rPr>
              <a:t>lwph</a:t>
            </a:r>
            <a:r>
              <a:rPr lang="en-US" sz="2700" dirty="0" smtClean="0">
                <a:latin typeface="Kruti Dev 016" pitchFamily="2" charset="0"/>
              </a:rPr>
              <a:t>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mudk</a:t>
            </a:r>
            <a:r>
              <a:rPr lang="en-US" sz="2700" dirty="0" smtClean="0">
                <a:latin typeface="Kruti Dev 016" pitchFamily="2" charset="0"/>
              </a:rPr>
              <a:t> </a:t>
            </a:r>
            <a:r>
              <a:rPr lang="en-US" sz="2700" dirty="0" err="1" smtClean="0">
                <a:latin typeface="Kruti Dev 016" pitchFamily="2" charset="0"/>
              </a:rPr>
              <a:t>iathdj.k</a:t>
            </a:r>
            <a:r>
              <a:rPr lang="en-US" sz="2700" dirty="0" smtClean="0">
                <a:latin typeface="Kruti Dev 016" pitchFamily="2" charset="0"/>
              </a:rPr>
              <a:t> </a:t>
            </a:r>
            <a:r>
              <a:rPr lang="en-US" sz="2700" dirty="0" err="1" smtClean="0">
                <a:latin typeface="Kruti Dev 016" pitchFamily="2" charset="0"/>
              </a:rPr>
              <a:t>orZeku</a:t>
            </a:r>
            <a:r>
              <a:rPr lang="en-US" sz="2700" dirty="0" smtClean="0">
                <a:latin typeface="Kruti Dev 016" pitchFamily="2" charset="0"/>
              </a:rPr>
              <a:t> </a:t>
            </a:r>
            <a:r>
              <a:rPr lang="en-US" sz="2700" dirty="0" err="1" smtClean="0">
                <a:latin typeface="Kruti Dev 016" pitchFamily="2" charset="0"/>
              </a:rPr>
              <a:t>fo’ks”k</a:t>
            </a:r>
            <a:r>
              <a:rPr lang="en-US" sz="2700" dirty="0" smtClean="0">
                <a:latin typeface="Kruti Dev 016" pitchFamily="2" charset="0"/>
              </a:rPr>
              <a:t> </a:t>
            </a:r>
            <a:r>
              <a:rPr lang="en-US" sz="2700" dirty="0" err="1" smtClean="0">
                <a:latin typeface="Kruti Dev 016" pitchFamily="2" charset="0"/>
              </a:rPr>
              <a:t>laf</a:t>
            </a:r>
            <a:r>
              <a:rPr lang="en-US" sz="2700" dirty="0" smtClean="0">
                <a:latin typeface="Kruti Dev 016" pitchFamily="2" charset="0"/>
              </a:rPr>
              <a:t>{</a:t>
            </a:r>
            <a:r>
              <a:rPr lang="en-US" sz="2700" dirty="0" err="1" smtClean="0">
                <a:latin typeface="Kruti Dev 016" pitchFamily="2" charset="0"/>
              </a:rPr>
              <a:t>kIr</a:t>
            </a:r>
            <a:r>
              <a:rPr lang="en-US" sz="2700" dirty="0" smtClean="0">
                <a:latin typeface="Kruti Dev 016" pitchFamily="2" charset="0"/>
              </a:rPr>
              <a:t> </a:t>
            </a:r>
            <a:r>
              <a:rPr lang="en-US" sz="2700" dirty="0" err="1" smtClean="0">
                <a:latin typeface="Kruti Dev 016" pitchFamily="2" charset="0"/>
              </a:rPr>
              <a:t>iqujh</a:t>
            </a:r>
            <a:r>
              <a:rPr lang="en-US" sz="2700" dirty="0" smtClean="0">
                <a:latin typeface="Kruti Dev 016" pitchFamily="2" charset="0"/>
              </a:rPr>
              <a:t>{</a:t>
            </a:r>
            <a:r>
              <a:rPr lang="en-US" sz="2700" dirty="0" err="1" smtClean="0">
                <a:latin typeface="Kruti Dev 016" pitchFamily="2" charset="0"/>
              </a:rPr>
              <a:t>k.k</a:t>
            </a:r>
            <a:r>
              <a:rPr lang="en-US" sz="2700" dirty="0" smtClean="0">
                <a:latin typeface="Kruti Dev 016" pitchFamily="2" charset="0"/>
              </a:rPr>
              <a:t> </a:t>
            </a:r>
            <a:r>
              <a:rPr lang="en-US" sz="2700" dirty="0" err="1" smtClean="0">
                <a:latin typeface="Kruti Dev 016" pitchFamily="2" charset="0"/>
              </a:rPr>
              <a:t>vof</a:t>
            </a:r>
            <a:r>
              <a:rPr lang="en-US" sz="2700" dirty="0" smtClean="0">
                <a:latin typeface="Kruti Dev 016" pitchFamily="2" charset="0"/>
              </a:rPr>
              <a:t>/k </a:t>
            </a:r>
            <a:r>
              <a:rPr lang="en-US" sz="2700" dirty="0" err="1" smtClean="0">
                <a:latin typeface="Kruti Dev 016" pitchFamily="2" charset="0"/>
              </a:rPr>
              <a:t>esa</a:t>
            </a:r>
            <a:r>
              <a:rPr lang="en-US" sz="2700" dirty="0" smtClean="0">
                <a:latin typeface="Kruti Dev 016" pitchFamily="2" charset="0"/>
              </a:rPr>
              <a:t> </a:t>
            </a:r>
            <a:r>
              <a:rPr lang="en-US" sz="2700" dirty="0" err="1" smtClean="0">
                <a:latin typeface="Kruti Dev 016" pitchFamily="2" charset="0"/>
              </a:rPr>
              <a:t>fd;k</a:t>
            </a:r>
            <a:r>
              <a:rPr lang="en-US" sz="2700" dirty="0" smtClean="0">
                <a:latin typeface="Kruti Dev 016" pitchFamily="2" charset="0"/>
              </a:rPr>
              <a:t> </a:t>
            </a:r>
            <a:r>
              <a:rPr lang="en-US" sz="2700" dirty="0" err="1" smtClean="0">
                <a:latin typeface="Kruti Dev 016" pitchFamily="2" charset="0"/>
              </a:rPr>
              <a:t>tkukA</a:t>
            </a:r>
            <a:endParaRPr lang="en-US" sz="2700" dirty="0" smtClean="0">
              <a:latin typeface="Kruti Dev 016" pitchFamily="2" charset="0"/>
            </a:endParaRPr>
          </a:p>
        </p:txBody>
      </p:sp>
      <p:sp>
        <p:nvSpPr>
          <p:cNvPr id="6" name="Oval 5"/>
          <p:cNvSpPr/>
          <p:nvPr/>
        </p:nvSpPr>
        <p:spPr>
          <a:xfrm>
            <a:off x="7924800" y="6019800"/>
            <a:ext cx="1295400" cy="3810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b="1" i="1" dirty="0" smtClean="0">
                <a:latin typeface="Times New Roman" pitchFamily="18" charset="0"/>
                <a:cs typeface="Times New Roman" pitchFamily="18" charset="0"/>
              </a:rPr>
              <a:t>Cont….</a:t>
            </a:r>
            <a:endParaRPr lang="en-US" sz="1600" b="1" i="1" dirty="0">
              <a:latin typeface="Times New Roman" pitchFamily="18" charset="0"/>
              <a:cs typeface="Times New Roman" pitchFamily="18" charset="0"/>
            </a:endParaRPr>
          </a:p>
        </p:txBody>
      </p:sp>
      <p:sp>
        <p:nvSpPr>
          <p:cNvPr id="7" name="Footer Placeholder 6"/>
          <p:cNvSpPr>
            <a:spLocks noGrp="1"/>
          </p:cNvSpPr>
          <p:nvPr>
            <p:ph type="ftr" sz="quarter" idx="11"/>
          </p:nvPr>
        </p:nvSpPr>
        <p:spPr>
          <a:xfrm>
            <a:off x="7359429" y="6492875"/>
            <a:ext cx="2546571" cy="365125"/>
          </a:xfrm>
        </p:spPr>
        <p:txBody>
          <a:bodyPr/>
          <a:lstStyle/>
          <a:p>
            <a:r>
              <a:rPr lang="en-US" sz="1400" dirty="0" smtClean="0">
                <a:latin typeface="Times New Roman" pitchFamily="18" charset="0"/>
                <a:cs typeface="Times New Roman" pitchFamily="18" charset="0"/>
              </a:rPr>
              <a:t>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8332" y="386307"/>
            <a:ext cx="8686800" cy="5847755"/>
          </a:xfrm>
          <a:prstGeom prst="rect">
            <a:avLst/>
          </a:prstGeom>
          <a:noFill/>
        </p:spPr>
        <p:txBody>
          <a:bodyPr wrap="square" rtlCol="0">
            <a:spAutoFit/>
          </a:bodyPr>
          <a:lstStyle/>
          <a:p>
            <a:pPr marL="0" lvl="1" indent="463550" algn="just">
              <a:spcBef>
                <a:spcPts val="300"/>
              </a:spcBef>
              <a:spcAft>
                <a:spcPts val="300"/>
              </a:spcAft>
              <a:buFont typeface="Wingdings" pitchFamily="2" charset="2"/>
              <a:buChar char="v"/>
            </a:pPr>
            <a:r>
              <a:rPr lang="en-US" sz="2700" dirty="0" err="1" smtClean="0">
                <a:latin typeface="Kruti Dev 016" pitchFamily="2" charset="0"/>
              </a:rPr>
              <a:t>fuokZpd</a:t>
            </a:r>
            <a:r>
              <a:rPr lang="en-US" sz="2700" dirty="0" smtClean="0">
                <a:latin typeface="Kruti Dev 016" pitchFamily="2" charset="0"/>
              </a:rPr>
              <a:t> </a:t>
            </a:r>
            <a:r>
              <a:rPr lang="en-US" sz="2700" dirty="0" err="1" smtClean="0">
                <a:latin typeface="Kruti Dev 016" pitchFamily="2" charset="0"/>
              </a:rPr>
              <a:t>lwph</a:t>
            </a:r>
            <a:r>
              <a:rPr lang="en-US" sz="2700" dirty="0" smtClean="0">
                <a:latin typeface="Kruti Dev 016" pitchFamily="2" charset="0"/>
              </a:rPr>
              <a:t> </a:t>
            </a:r>
            <a:r>
              <a:rPr lang="en-US" sz="2700" dirty="0" err="1" smtClean="0">
                <a:latin typeface="Kruti Dev 016" pitchFamily="2" charset="0"/>
              </a:rPr>
              <a:t>iathdj.k</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pquko</a:t>
            </a:r>
            <a:r>
              <a:rPr lang="en-US" sz="2700" dirty="0" smtClean="0">
                <a:latin typeface="Kruti Dev 016" pitchFamily="2" charset="0"/>
              </a:rPr>
              <a:t> </a:t>
            </a:r>
            <a:r>
              <a:rPr lang="en-US" sz="2700" dirty="0" err="1" smtClean="0">
                <a:latin typeface="Kruti Dev 016" pitchFamily="2" charset="0"/>
              </a:rPr>
              <a:t>izca</a:t>
            </a:r>
            <a:r>
              <a:rPr lang="en-US" sz="2700" dirty="0" smtClean="0">
                <a:latin typeface="Kruti Dev 016" pitchFamily="2" charset="0"/>
              </a:rPr>
              <a:t>/</a:t>
            </a:r>
            <a:r>
              <a:rPr lang="en-US" sz="2700" dirty="0" err="1" smtClean="0">
                <a:latin typeface="Kruti Dev 016" pitchFamily="2" charset="0"/>
              </a:rPr>
              <a:t>ku</a:t>
            </a:r>
            <a:r>
              <a:rPr lang="en-US" sz="2700" dirty="0" smtClean="0">
                <a:latin typeface="Kruti Dev 016" pitchFamily="2" charset="0"/>
              </a:rPr>
              <a:t> </a:t>
            </a:r>
            <a:r>
              <a:rPr lang="en-US" sz="2700" dirty="0" err="1" smtClean="0">
                <a:latin typeface="Kruti Dev 016" pitchFamily="2" charset="0"/>
              </a:rPr>
              <a:t>ls</a:t>
            </a:r>
            <a:r>
              <a:rPr lang="en-US" sz="2700" dirty="0" smtClean="0">
                <a:latin typeface="Kruti Dev 016" pitchFamily="2" charset="0"/>
              </a:rPr>
              <a:t> </a:t>
            </a:r>
            <a:r>
              <a:rPr lang="en-US" sz="2700" dirty="0" err="1" smtClean="0">
                <a:latin typeface="Kruti Dev 016" pitchFamily="2" charset="0"/>
              </a:rPr>
              <a:t>lac</a:t>
            </a:r>
            <a:r>
              <a:rPr lang="en-US" sz="2700" dirty="0" smtClean="0">
                <a:latin typeface="Kruti Dev 016" pitchFamily="2" charset="0"/>
              </a:rPr>
              <a:t>) </a:t>
            </a:r>
            <a:r>
              <a:rPr lang="en-US" sz="2700" dirty="0" err="1" smtClean="0">
                <a:latin typeface="Kruti Dev 016" pitchFamily="2" charset="0"/>
              </a:rPr>
              <a:t>lHkh</a:t>
            </a:r>
            <a:r>
              <a:rPr lang="en-US" sz="2700" dirty="0" smtClean="0">
                <a:latin typeface="Kruti Dev 016" pitchFamily="2" charset="0"/>
              </a:rPr>
              <a:t> </a:t>
            </a:r>
            <a:r>
              <a:rPr lang="en-US" sz="2700" dirty="0" err="1" smtClean="0">
                <a:latin typeface="Kruti Dev 016" pitchFamily="2" charset="0"/>
              </a:rPr>
              <a:t>inkf</a:t>
            </a:r>
            <a:r>
              <a:rPr lang="en-US" sz="2700" dirty="0" smtClean="0">
                <a:latin typeface="Kruti Dev 016" pitchFamily="2" charset="0"/>
              </a:rPr>
              <a:t>/</a:t>
            </a:r>
            <a:r>
              <a:rPr lang="en-US" sz="2700" dirty="0" err="1" smtClean="0">
                <a:latin typeface="Kruti Dev 016" pitchFamily="2" charset="0"/>
              </a:rPr>
              <a:t>kdkfj;ksa@dfeZ;ksa</a:t>
            </a:r>
            <a:r>
              <a:rPr lang="en-US" sz="2700" dirty="0" smtClean="0">
                <a:latin typeface="Kruti Dev 016" pitchFamily="2" charset="0"/>
              </a:rPr>
              <a:t> </a:t>
            </a:r>
            <a:r>
              <a:rPr lang="en-US" sz="2700" dirty="0" err="1" smtClean="0">
                <a:latin typeface="Kruti Dev 016" pitchFamily="2" charset="0"/>
              </a:rPr>
              <a:t>dks</a:t>
            </a:r>
            <a:r>
              <a:rPr lang="en-US" sz="2700" dirty="0" smtClean="0">
                <a:latin typeface="Kruti Dev 016" pitchFamily="2" charset="0"/>
              </a:rPr>
              <a:t> </a:t>
            </a:r>
            <a:r>
              <a:rPr lang="en-US" sz="2000" dirty="0" err="1" smtClean="0">
                <a:latin typeface="Times New Roman" pitchFamily="18" charset="0"/>
                <a:cs typeface="Times New Roman" pitchFamily="18" charset="0"/>
              </a:rPr>
              <a:t>PwDs</a:t>
            </a:r>
            <a:r>
              <a:rPr lang="en-US" sz="2800" dirty="0" smtClean="0">
                <a:latin typeface="Times New Roman" pitchFamily="18" charset="0"/>
                <a:cs typeface="Times New Roman" pitchFamily="18"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izfr</a:t>
            </a:r>
            <a:r>
              <a:rPr lang="en-US" sz="2700" dirty="0" smtClean="0">
                <a:latin typeface="Kruti Dev 016" pitchFamily="2" charset="0"/>
              </a:rPr>
              <a:t> </a:t>
            </a:r>
            <a:r>
              <a:rPr lang="en-US" sz="2700" dirty="0" err="1" smtClean="0">
                <a:latin typeface="Kruti Dev 016" pitchFamily="2" charset="0"/>
              </a:rPr>
              <a:t>laosnu’khy</a:t>
            </a:r>
            <a:r>
              <a:rPr lang="en-US" sz="2700" dirty="0" smtClean="0">
                <a:latin typeface="Kruti Dev 016" pitchFamily="2" charset="0"/>
              </a:rPr>
              <a:t> </a:t>
            </a:r>
            <a:r>
              <a:rPr lang="en-US" sz="2700" dirty="0" err="1" smtClean="0">
                <a:latin typeface="Kruti Dev 016" pitchFamily="2" charset="0"/>
              </a:rPr>
              <a:t>cuk;k</a:t>
            </a:r>
            <a:r>
              <a:rPr lang="en-US" sz="2700" dirty="0" smtClean="0">
                <a:latin typeface="Kruti Dev 016" pitchFamily="2" charset="0"/>
              </a:rPr>
              <a:t> </a:t>
            </a:r>
            <a:r>
              <a:rPr lang="en-US" sz="2700" dirty="0" err="1" smtClean="0">
                <a:latin typeface="Kruti Dev 016" pitchFamily="2" charset="0"/>
              </a:rPr>
              <a:t>tkukA</a:t>
            </a:r>
            <a:endParaRPr lang="en-US" sz="2700" dirty="0" smtClean="0"/>
          </a:p>
          <a:p>
            <a:pPr indent="463550" algn="just">
              <a:spcBef>
                <a:spcPts val="300"/>
              </a:spcBef>
              <a:spcAft>
                <a:spcPts val="300"/>
              </a:spcAft>
              <a:buFont typeface="Wingdings" pitchFamily="2" charset="2"/>
              <a:buChar char="v"/>
            </a:pPr>
            <a:r>
              <a:rPr lang="en-US" sz="2700" dirty="0" err="1" smtClean="0">
                <a:latin typeface="Kruti Dev 016" pitchFamily="2" charset="0"/>
              </a:rPr>
              <a:t>ifjokj</a:t>
            </a:r>
            <a:r>
              <a:rPr lang="en-US" sz="2700" dirty="0" smtClean="0">
                <a:latin typeface="Kruti Dev 016" pitchFamily="2" charset="0"/>
              </a:rPr>
              <a:t>] </a:t>
            </a:r>
            <a:r>
              <a:rPr lang="en-US" sz="2700" dirty="0" err="1" smtClean="0">
                <a:latin typeface="Kruti Dev 016" pitchFamily="2" charset="0"/>
              </a:rPr>
              <a:t>laca</a:t>
            </a:r>
            <a:r>
              <a:rPr lang="en-US" sz="2700" dirty="0" smtClean="0">
                <a:latin typeface="Kruti Dev 016" pitchFamily="2" charset="0"/>
              </a:rPr>
              <a:t>/</a:t>
            </a:r>
            <a:r>
              <a:rPr lang="en-US" sz="2700" dirty="0" err="1" smtClean="0">
                <a:latin typeface="Kruti Dev 016" pitchFamily="2" charset="0"/>
              </a:rPr>
              <a:t>kh</a:t>
            </a:r>
            <a:r>
              <a:rPr lang="en-US" sz="2700" dirty="0" smtClean="0">
                <a:latin typeface="Kruti Dev 016" pitchFamily="2" charset="0"/>
              </a:rPr>
              <a:t>] </a:t>
            </a:r>
            <a:r>
              <a:rPr lang="en-US" sz="2700" dirty="0" err="1" smtClean="0">
                <a:latin typeface="Kruti Dev 016" pitchFamily="2" charset="0"/>
              </a:rPr>
              <a:t>pquko</a:t>
            </a:r>
            <a:r>
              <a:rPr lang="en-US" sz="2700" dirty="0" smtClean="0">
                <a:latin typeface="Kruti Dev 016" pitchFamily="2" charset="0"/>
              </a:rPr>
              <a:t> </a:t>
            </a:r>
            <a:r>
              <a:rPr lang="en-US" sz="2700" dirty="0" err="1" smtClean="0">
                <a:latin typeface="Kruti Dev 016" pitchFamily="2" charset="0"/>
              </a:rPr>
              <a:t>dfeZ;ksa</a:t>
            </a:r>
            <a:r>
              <a:rPr lang="en-US" sz="2700" dirty="0" smtClean="0">
                <a:latin typeface="Kruti Dev 016" pitchFamily="2" charset="0"/>
              </a:rPr>
              <a:t>] </a:t>
            </a:r>
            <a:r>
              <a:rPr lang="en-US" sz="2700" dirty="0" err="1" smtClean="0">
                <a:latin typeface="Kruti Dev 016" pitchFamily="2" charset="0"/>
              </a:rPr>
              <a:t>lqj</a:t>
            </a:r>
            <a:r>
              <a:rPr lang="en-US" sz="2700" dirty="0" smtClean="0">
                <a:latin typeface="Kruti Dev 016" pitchFamily="2" charset="0"/>
              </a:rPr>
              <a:t>{</a:t>
            </a:r>
            <a:r>
              <a:rPr lang="en-US" sz="2700" dirty="0" err="1" smtClean="0">
                <a:latin typeface="Kruti Dev 016" pitchFamily="2" charset="0"/>
              </a:rPr>
              <a:t>kk</a:t>
            </a:r>
            <a:r>
              <a:rPr lang="en-US" sz="2700" dirty="0" smtClean="0">
                <a:latin typeface="Kruti Dev 016" pitchFamily="2" charset="0"/>
              </a:rPr>
              <a:t> </a:t>
            </a:r>
            <a:r>
              <a:rPr lang="en-US" sz="2700" dirty="0" err="1" smtClean="0">
                <a:latin typeface="Kruti Dev 016" pitchFamily="2" charset="0"/>
              </a:rPr>
              <a:t>dfeZ;ksa</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fuokZpu</a:t>
            </a:r>
            <a:r>
              <a:rPr lang="en-US" sz="2700" dirty="0" smtClean="0">
                <a:latin typeface="Kruti Dev 016" pitchFamily="2" charset="0"/>
              </a:rPr>
              <a:t> </a:t>
            </a:r>
            <a:r>
              <a:rPr lang="en-US" sz="2700" dirty="0" err="1" smtClean="0">
                <a:latin typeface="Kruti Dev 016" pitchFamily="2" charset="0"/>
              </a:rPr>
              <a:t>izca</a:t>
            </a:r>
            <a:r>
              <a:rPr lang="en-US" sz="2700" dirty="0" smtClean="0">
                <a:latin typeface="Kruti Dev 016" pitchFamily="2" charset="0"/>
              </a:rPr>
              <a:t>/</a:t>
            </a:r>
            <a:r>
              <a:rPr lang="en-US" sz="2700" dirty="0" err="1" smtClean="0">
                <a:latin typeface="Kruti Dev 016" pitchFamily="2" charset="0"/>
              </a:rPr>
              <a:t>ku</a:t>
            </a:r>
            <a:r>
              <a:rPr lang="en-US" sz="2700" dirty="0" smtClean="0">
                <a:latin typeface="Kruti Dev 016" pitchFamily="2" charset="0"/>
              </a:rPr>
              <a:t> </a:t>
            </a:r>
            <a:r>
              <a:rPr lang="en-US" sz="2700" dirty="0" err="1" smtClean="0">
                <a:latin typeface="Kruti Dev 016" pitchFamily="2" charset="0"/>
              </a:rPr>
              <a:t>ls</a:t>
            </a:r>
            <a:r>
              <a:rPr lang="en-US" sz="2700" dirty="0" smtClean="0">
                <a:latin typeface="Kruti Dev 016" pitchFamily="2" charset="0"/>
              </a:rPr>
              <a:t> </a:t>
            </a:r>
            <a:r>
              <a:rPr lang="en-US" sz="2700" dirty="0" err="1" smtClean="0">
                <a:latin typeface="Kruti Dev 016" pitchFamily="2" charset="0"/>
              </a:rPr>
              <a:t>tqM+s</a:t>
            </a:r>
            <a:r>
              <a:rPr lang="en-US" sz="2700" dirty="0" smtClean="0">
                <a:latin typeface="Kruti Dev 016" pitchFamily="2" charset="0"/>
              </a:rPr>
              <a:t> </a:t>
            </a:r>
            <a:r>
              <a:rPr lang="en-US" sz="2700" dirty="0" err="1" smtClean="0">
                <a:latin typeface="Kruti Dev 016" pitchFamily="2" charset="0"/>
              </a:rPr>
              <a:t>lHkh</a:t>
            </a:r>
            <a:r>
              <a:rPr lang="en-US" sz="2700" dirty="0" smtClean="0">
                <a:latin typeface="Kruti Dev 016" pitchFamily="2" charset="0"/>
              </a:rPr>
              <a:t> </a:t>
            </a:r>
            <a:r>
              <a:rPr lang="en-US" sz="2700" dirty="0" err="1" smtClean="0">
                <a:latin typeface="Kruti Dev 016" pitchFamily="2" charset="0"/>
              </a:rPr>
              <a:t>inkf</a:t>
            </a:r>
            <a:r>
              <a:rPr lang="en-US" sz="2700" dirty="0" smtClean="0">
                <a:latin typeface="Kruti Dev 016" pitchFamily="2" charset="0"/>
              </a:rPr>
              <a:t>/</a:t>
            </a:r>
            <a:r>
              <a:rPr lang="en-US" sz="2700" dirty="0" err="1" smtClean="0">
                <a:latin typeface="Kruti Dev 016" pitchFamily="2" charset="0"/>
              </a:rPr>
              <a:t>kdkfj;ksa@dfeZ;ksa</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fy</a:t>
            </a:r>
            <a:r>
              <a:rPr lang="en-US" sz="2700" dirty="0" smtClean="0">
                <a:latin typeface="Kruti Dev 016" pitchFamily="2" charset="0"/>
              </a:rPr>
              <a:t>, </a:t>
            </a:r>
            <a:r>
              <a:rPr lang="en-US" sz="2300" dirty="0" err="1" smtClean="0">
                <a:latin typeface="Times New Roman" pitchFamily="18" charset="0"/>
                <a:cs typeface="Times New Roman" pitchFamily="18" charset="0"/>
              </a:rPr>
              <a:t>PwDs</a:t>
            </a:r>
            <a:r>
              <a:rPr lang="en-US" sz="2300" dirty="0" smtClean="0">
                <a:latin typeface="Times New Roman" pitchFamily="18" charset="0"/>
                <a:cs typeface="Times New Roman" pitchFamily="18" charset="0"/>
              </a:rPr>
              <a:t> Inclusive, Friendly and Effective</a:t>
            </a:r>
            <a:r>
              <a:rPr lang="en-US" sz="2700" dirty="0" smtClean="0">
                <a:latin typeface="Kruti Dev 016" pitchFamily="2" charset="0"/>
              </a:rPr>
              <a:t> </a:t>
            </a:r>
            <a:r>
              <a:rPr lang="en-US" sz="2700" dirty="0" err="1" smtClean="0">
                <a:latin typeface="Kruti Dev 016" pitchFamily="2" charset="0"/>
              </a:rPr>
              <a:t>ernkrk</a:t>
            </a:r>
            <a:r>
              <a:rPr lang="en-US" sz="2700" dirty="0" smtClean="0">
                <a:latin typeface="Kruti Dev 016" pitchFamily="2" charset="0"/>
              </a:rPr>
              <a:t> </a:t>
            </a:r>
            <a:r>
              <a:rPr lang="en-US" sz="2700" dirty="0" err="1" smtClean="0">
                <a:latin typeface="Kruti Dev 016" pitchFamily="2" charset="0"/>
              </a:rPr>
              <a:t>tkx:drk</a:t>
            </a:r>
            <a:r>
              <a:rPr lang="en-US" sz="2700" dirty="0" smtClean="0">
                <a:latin typeface="Kruti Dev 016" pitchFamily="2" charset="0"/>
              </a:rPr>
              <a:t> </a:t>
            </a:r>
            <a:r>
              <a:rPr lang="en-US" sz="2700" dirty="0" err="1" smtClean="0">
                <a:latin typeface="Kruti Dev 016" pitchFamily="2" charset="0"/>
              </a:rPr>
              <a:t>vfHk;ku</a:t>
            </a:r>
            <a:r>
              <a:rPr lang="en-US" sz="2700" dirty="0" smtClean="0">
                <a:latin typeface="Kruti Dev 016" pitchFamily="2" charset="0"/>
              </a:rPr>
              <a:t> </a:t>
            </a:r>
            <a:r>
              <a:rPr lang="en-US" sz="2700" dirty="0" err="1" smtClean="0">
                <a:latin typeface="Kruti Dev 016" pitchFamily="2" charset="0"/>
              </a:rPr>
              <a:t>pykuk</a:t>
            </a:r>
            <a:r>
              <a:rPr lang="en-US" sz="2700" dirty="0" smtClean="0">
                <a:latin typeface="Kruti Dev 016" pitchFamily="2" charset="0"/>
              </a:rPr>
              <a:t> ,d </a:t>
            </a:r>
            <a:r>
              <a:rPr lang="en-US" sz="2700" dirty="0" err="1" smtClean="0">
                <a:latin typeface="Kruti Dev 016" pitchFamily="2" charset="0"/>
              </a:rPr>
              <a:t>pqukSrhiw.kZ</a:t>
            </a:r>
            <a:r>
              <a:rPr lang="en-US" sz="2700" dirty="0" smtClean="0">
                <a:latin typeface="Kruti Dev 016" pitchFamily="2" charset="0"/>
              </a:rPr>
              <a:t> </a:t>
            </a:r>
            <a:r>
              <a:rPr lang="en-US" sz="2700" dirty="0" err="1" smtClean="0">
                <a:latin typeface="Kruti Dev 016" pitchFamily="2" charset="0"/>
              </a:rPr>
              <a:t>dk;ZA</a:t>
            </a:r>
            <a:endParaRPr lang="en-US" sz="2700" dirty="0" smtClean="0">
              <a:latin typeface="Kruti Dev 016" pitchFamily="2" charset="0"/>
            </a:endParaRPr>
          </a:p>
          <a:p>
            <a:pPr indent="463550" algn="just">
              <a:spcBef>
                <a:spcPts val="300"/>
              </a:spcBef>
              <a:spcAft>
                <a:spcPts val="300"/>
              </a:spcAft>
              <a:buFont typeface="Wingdings" pitchFamily="2" charset="2"/>
              <a:buChar char="v"/>
            </a:pPr>
            <a:r>
              <a:rPr lang="en-US" sz="2700" dirty="0" err="1" smtClean="0">
                <a:latin typeface="Kruti Dev 016" pitchFamily="2" charset="0"/>
              </a:rPr>
              <a:t>Hkkjr</a:t>
            </a:r>
            <a:r>
              <a:rPr lang="en-US" sz="2700" dirty="0" smtClean="0">
                <a:latin typeface="Kruti Dev 016" pitchFamily="2" charset="0"/>
              </a:rPr>
              <a:t> </a:t>
            </a:r>
            <a:r>
              <a:rPr lang="en-US" sz="2700" dirty="0" err="1" smtClean="0">
                <a:latin typeface="Kruti Dev 016" pitchFamily="2" charset="0"/>
              </a:rPr>
              <a:t>fuokZpu</a:t>
            </a:r>
            <a:r>
              <a:rPr lang="en-US" sz="2700" dirty="0" smtClean="0">
                <a:latin typeface="Kruti Dev 016" pitchFamily="2" charset="0"/>
              </a:rPr>
              <a:t> </a:t>
            </a:r>
            <a:r>
              <a:rPr lang="en-US" sz="2700" dirty="0" err="1" smtClean="0">
                <a:latin typeface="Kruti Dev 016" pitchFamily="2" charset="0"/>
              </a:rPr>
              <a:t>vk;ksx</a:t>
            </a:r>
            <a:r>
              <a:rPr lang="en-US" sz="2700" dirty="0" smtClean="0">
                <a:latin typeface="Kruti Dev 016" pitchFamily="2" charset="0"/>
              </a:rPr>
              <a:t> }</a:t>
            </a:r>
            <a:r>
              <a:rPr lang="en-US" sz="2700" dirty="0" err="1" smtClean="0">
                <a:latin typeface="Kruti Dev 016" pitchFamily="2" charset="0"/>
              </a:rPr>
              <a:t>kjk</a:t>
            </a:r>
            <a:r>
              <a:rPr lang="en-US" sz="2700" dirty="0" smtClean="0">
                <a:latin typeface="Kruti Dev 016" pitchFamily="2" charset="0"/>
              </a:rPr>
              <a:t> </a:t>
            </a:r>
            <a:r>
              <a:rPr lang="en-US" sz="2200" dirty="0" smtClean="0">
                <a:latin typeface="Times New Roman" pitchFamily="18" charset="0"/>
                <a:cs typeface="Times New Roman" pitchFamily="18" charset="0"/>
              </a:rPr>
              <a:t>Electoral Literacy Club (ELCs)</a:t>
            </a:r>
            <a:r>
              <a:rPr lang="en-US" sz="2000" dirty="0" smtClean="0">
                <a:latin typeface="Times New Roman" pitchFamily="18" charset="0"/>
                <a:cs typeface="Times New Roman" pitchFamily="18"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xBu</a:t>
            </a:r>
            <a:r>
              <a:rPr lang="en-US" sz="2700" dirty="0" smtClean="0">
                <a:latin typeface="Kruti Dev 016" pitchFamily="2" charset="0"/>
              </a:rPr>
              <a:t> ,</a:t>
            </a:r>
            <a:r>
              <a:rPr lang="en-US" sz="2700" dirty="0" err="1" smtClean="0">
                <a:latin typeface="Kruti Dev 016" pitchFamily="2" charset="0"/>
              </a:rPr>
              <a:t>oa</a:t>
            </a:r>
            <a:r>
              <a:rPr lang="en-US" sz="2700" dirty="0" smtClean="0">
                <a:latin typeface="Kruti Dev 016" pitchFamily="2" charset="0"/>
              </a:rPr>
              <a:t> </a:t>
            </a:r>
            <a:r>
              <a:rPr lang="en-US" sz="2700" dirty="0" err="1" smtClean="0">
                <a:latin typeface="Kruti Dev 016" pitchFamily="2" charset="0"/>
              </a:rPr>
              <a:t>mudh</a:t>
            </a:r>
            <a:r>
              <a:rPr lang="en-US" sz="2700" dirty="0" smtClean="0">
                <a:latin typeface="Kruti Dev 016" pitchFamily="2" charset="0"/>
              </a:rPr>
              <a:t> </a:t>
            </a:r>
            <a:r>
              <a:rPr lang="en-US" sz="2700" dirty="0" err="1" smtClean="0">
                <a:latin typeface="Kruti Dev 016" pitchFamily="2" charset="0"/>
              </a:rPr>
              <a:t>Hkwfedk</a:t>
            </a:r>
            <a:r>
              <a:rPr lang="en-US" sz="2700" dirty="0" smtClean="0">
                <a:latin typeface="Kruti Dev 016" pitchFamily="2" charset="0"/>
              </a:rPr>
              <a:t> </a:t>
            </a:r>
            <a:r>
              <a:rPr lang="en-US" sz="2700" dirty="0" err="1" smtClean="0">
                <a:latin typeface="Kruti Dev 016" pitchFamily="2" charset="0"/>
              </a:rPr>
              <a:t>dks</a:t>
            </a:r>
            <a:r>
              <a:rPr lang="en-US" sz="2700" dirty="0" smtClean="0">
                <a:latin typeface="Kruti Dev 016" pitchFamily="2" charset="0"/>
              </a:rPr>
              <a:t> </a:t>
            </a:r>
            <a:r>
              <a:rPr lang="en-US" sz="2700" dirty="0" err="1" smtClean="0">
                <a:latin typeface="Kruti Dev 016" pitchFamily="2" charset="0"/>
              </a:rPr>
              <a:t>jas</a:t>
            </a:r>
            <a:r>
              <a:rPr lang="en-US" sz="2700" dirty="0" smtClean="0">
                <a:latin typeface="Kruti Dev 016" pitchFamily="2" charset="0"/>
              </a:rPr>
              <a:t>[</a:t>
            </a:r>
            <a:r>
              <a:rPr lang="en-US" sz="2700" dirty="0" err="1" smtClean="0">
                <a:latin typeface="Kruti Dev 016" pitchFamily="2" charset="0"/>
              </a:rPr>
              <a:t>kkafdr</a:t>
            </a:r>
            <a:r>
              <a:rPr lang="en-US" sz="2700" dirty="0" smtClean="0">
                <a:latin typeface="Kruti Dev 016" pitchFamily="2" charset="0"/>
              </a:rPr>
              <a:t> </a:t>
            </a:r>
            <a:r>
              <a:rPr lang="en-US" sz="2700" dirty="0" err="1" smtClean="0">
                <a:latin typeface="Kruti Dev 016" pitchFamily="2" charset="0"/>
              </a:rPr>
              <a:t>fd;k</a:t>
            </a:r>
            <a:r>
              <a:rPr lang="en-US" sz="2700" dirty="0" smtClean="0">
                <a:latin typeface="Kruti Dev 016" pitchFamily="2" charset="0"/>
              </a:rPr>
              <a:t> </a:t>
            </a:r>
            <a:r>
              <a:rPr lang="en-US" sz="2700" dirty="0" err="1" smtClean="0">
                <a:latin typeface="Kruti Dev 016" pitchFamily="2" charset="0"/>
              </a:rPr>
              <a:t>x;k</a:t>
            </a:r>
            <a:r>
              <a:rPr lang="en-US" sz="2700" dirty="0" smtClean="0">
                <a:latin typeface="Kruti Dev 016" pitchFamily="2" charset="0"/>
              </a:rPr>
              <a:t> </a:t>
            </a:r>
            <a:r>
              <a:rPr lang="en-US" sz="2700" dirty="0" err="1" smtClean="0">
                <a:latin typeface="Kruti Dev 016" pitchFamily="2" charset="0"/>
              </a:rPr>
              <a:t>gSA</a:t>
            </a:r>
            <a:r>
              <a:rPr lang="en-US" sz="2700" dirty="0" smtClean="0">
                <a:latin typeface="Kruti Dev 016" pitchFamily="2" charset="0"/>
              </a:rPr>
              <a:t> </a:t>
            </a:r>
            <a:r>
              <a:rPr lang="en-US" sz="2000" dirty="0" smtClean="0">
                <a:latin typeface="Times New Roman" pitchFamily="18" charset="0"/>
                <a:cs typeface="Times New Roman" pitchFamily="18" charset="0"/>
              </a:rPr>
              <a:t>ELCs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lHkh</a:t>
            </a:r>
            <a:r>
              <a:rPr lang="en-US" sz="2700" dirty="0" smtClean="0">
                <a:latin typeface="Kruti Dev 016" pitchFamily="2" charset="0"/>
              </a:rPr>
              <a:t> </a:t>
            </a:r>
            <a:r>
              <a:rPr lang="en-US" sz="2700" dirty="0" err="1" smtClean="0">
                <a:latin typeface="Kruti Dev 016" pitchFamily="2" charset="0"/>
              </a:rPr>
              <a:t>Lrjksa</a:t>
            </a:r>
            <a:r>
              <a:rPr lang="en-US" sz="2700" dirty="0" smtClean="0">
                <a:latin typeface="Kruti Dev 016" pitchFamily="2" charset="0"/>
              </a:rPr>
              <a:t> </a:t>
            </a:r>
            <a:r>
              <a:rPr lang="en-US" sz="2700" dirty="0" err="1" smtClean="0">
                <a:latin typeface="Kruti Dev 016" pitchFamily="2" charset="0"/>
              </a:rPr>
              <a:t>ij</a:t>
            </a:r>
            <a:r>
              <a:rPr lang="en-US" sz="2700" dirty="0" smtClean="0">
                <a:latin typeface="Kruti Dev 016" pitchFamily="2" charset="0"/>
              </a:rPr>
              <a:t> </a:t>
            </a:r>
            <a:r>
              <a:rPr lang="en-US" sz="2700" dirty="0" err="1" smtClean="0">
                <a:latin typeface="Kruti Dev 016" pitchFamily="2" charset="0"/>
              </a:rPr>
              <a:t>xBu</a:t>
            </a:r>
            <a:r>
              <a:rPr lang="en-US" sz="2700" dirty="0" smtClean="0">
                <a:latin typeface="Kruti Dev 016" pitchFamily="2" charset="0"/>
              </a:rPr>
              <a:t> </a:t>
            </a:r>
            <a:r>
              <a:rPr lang="en-US" sz="2700" dirty="0" err="1" smtClean="0">
                <a:latin typeface="Kruti Dev 016" pitchFamily="2" charset="0"/>
              </a:rPr>
              <a:t>djrs</a:t>
            </a:r>
            <a:r>
              <a:rPr lang="en-US" sz="2700" dirty="0" smtClean="0">
                <a:latin typeface="Kruti Dev 016" pitchFamily="2" charset="0"/>
              </a:rPr>
              <a:t> </a:t>
            </a:r>
            <a:r>
              <a:rPr lang="en-US" sz="2700" dirty="0" err="1" smtClean="0">
                <a:latin typeface="Kruti Dev 016" pitchFamily="2" charset="0"/>
              </a:rPr>
              <a:t>gq</a:t>
            </a:r>
            <a:r>
              <a:rPr lang="en-US" sz="2700" dirty="0" smtClean="0">
                <a:latin typeface="Kruti Dev 016" pitchFamily="2" charset="0"/>
              </a:rPr>
              <a:t>, </a:t>
            </a:r>
            <a:r>
              <a:rPr lang="en-US" sz="2700" dirty="0" err="1" smtClean="0">
                <a:latin typeface="Kruti Dev 016" pitchFamily="2" charset="0"/>
              </a:rPr>
              <a:t>mudh</a:t>
            </a:r>
            <a:r>
              <a:rPr lang="en-US" sz="2700" dirty="0" smtClean="0">
                <a:latin typeface="Kruti Dev 016" pitchFamily="2" charset="0"/>
              </a:rPr>
              <a:t> </a:t>
            </a:r>
            <a:r>
              <a:rPr lang="en-US" sz="2700" dirty="0" err="1" smtClean="0">
                <a:latin typeface="Kruti Dev 016" pitchFamily="2" charset="0"/>
              </a:rPr>
              <a:t>lfØ</a:t>
            </a:r>
            <a:r>
              <a:rPr lang="en-US" sz="2700" dirty="0" smtClean="0">
                <a:latin typeface="Kruti Dev 016" pitchFamily="2" charset="0"/>
              </a:rPr>
              <a:t>; </a:t>
            </a:r>
            <a:r>
              <a:rPr lang="en-US" sz="2700" dirty="0" err="1" smtClean="0">
                <a:latin typeface="Kruti Dev 016" pitchFamily="2" charset="0"/>
              </a:rPr>
              <a:t>xfrfof</a:t>
            </a:r>
            <a:r>
              <a:rPr lang="en-US" sz="2700" dirty="0" smtClean="0">
                <a:latin typeface="Kruti Dev 016" pitchFamily="2" charset="0"/>
              </a:rPr>
              <a:t>/k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kjk</a:t>
            </a:r>
            <a:r>
              <a:rPr lang="en-US" sz="2700" dirty="0" smtClean="0">
                <a:latin typeface="Kruti Dev 016" pitchFamily="2" charset="0"/>
              </a:rPr>
              <a:t> </a:t>
            </a:r>
            <a:r>
              <a:rPr lang="en-US" sz="2200" dirty="0" err="1" smtClean="0">
                <a:latin typeface="Times New Roman" pitchFamily="18" charset="0"/>
                <a:cs typeface="Times New Roman" pitchFamily="18" charset="0"/>
              </a:rPr>
              <a:t>PwDs</a:t>
            </a:r>
            <a:r>
              <a:rPr lang="en-US" sz="2200" dirty="0" smtClean="0">
                <a:latin typeface="Times New Roman" pitchFamily="18" charset="0"/>
                <a:cs typeface="Times New Roman" pitchFamily="18" charset="0"/>
              </a:rPr>
              <a:t> </a:t>
            </a:r>
            <a:r>
              <a:rPr lang="en-US" sz="2700" dirty="0" err="1" smtClean="0">
                <a:latin typeface="Kruti Dev 016" pitchFamily="2" charset="0"/>
              </a:rPr>
              <a:t>fuokZpdksa</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200" dirty="0" smtClean="0">
                <a:latin typeface="Times New Roman" pitchFamily="18" charset="0"/>
                <a:cs typeface="Times New Roman" pitchFamily="18" charset="0"/>
              </a:rPr>
              <a:t>Motivation </a:t>
            </a:r>
            <a:r>
              <a:rPr lang="en-US" sz="2700" dirty="0" err="1" smtClean="0">
                <a:latin typeface="Kruti Dev 016" pitchFamily="2" charset="0"/>
              </a:rPr>
              <a:t>gsrq</a:t>
            </a:r>
            <a:r>
              <a:rPr lang="en-US" sz="2700" dirty="0" smtClean="0">
                <a:latin typeface="Kruti Dev 016" pitchFamily="2" charset="0"/>
              </a:rPr>
              <a:t> </a:t>
            </a:r>
            <a:r>
              <a:rPr lang="en-US" sz="2700" dirty="0" err="1" smtClean="0">
                <a:latin typeface="Kruti Dev 016" pitchFamily="2" charset="0"/>
              </a:rPr>
              <a:t>dk;Zuhfr</a:t>
            </a:r>
            <a:r>
              <a:rPr lang="en-US" sz="2700" dirty="0" smtClean="0">
                <a:latin typeface="Kruti Dev 016" pitchFamily="2" charset="0"/>
              </a:rPr>
              <a:t> </a:t>
            </a:r>
            <a:r>
              <a:rPr lang="en-US" sz="2700" dirty="0" err="1" smtClean="0">
                <a:latin typeface="Kruti Dev 016" pitchFamily="2" charset="0"/>
              </a:rPr>
              <a:t>rS;kj</a:t>
            </a:r>
            <a:r>
              <a:rPr lang="en-US" sz="2700" dirty="0" smtClean="0">
                <a:latin typeface="Kruti Dev 016" pitchFamily="2" charset="0"/>
              </a:rPr>
              <a:t> </a:t>
            </a:r>
            <a:r>
              <a:rPr lang="en-US" sz="2700" dirty="0" err="1" smtClean="0">
                <a:latin typeface="Kruti Dev 016" pitchFamily="2" charset="0"/>
              </a:rPr>
              <a:t>fd;k</a:t>
            </a:r>
            <a:r>
              <a:rPr lang="en-US" sz="2700" dirty="0" smtClean="0">
                <a:latin typeface="Kruti Dev 016" pitchFamily="2" charset="0"/>
              </a:rPr>
              <a:t> </a:t>
            </a:r>
            <a:r>
              <a:rPr lang="en-US" sz="2700" dirty="0" err="1" smtClean="0">
                <a:latin typeface="Kruti Dev 016" pitchFamily="2" charset="0"/>
              </a:rPr>
              <a:t>tkukA</a:t>
            </a:r>
            <a:endParaRPr lang="en-US" sz="2700" dirty="0" smtClean="0">
              <a:latin typeface="Kruti Dev 016" pitchFamily="2" charset="0"/>
            </a:endParaRPr>
          </a:p>
          <a:p>
            <a:pPr indent="463550" algn="just">
              <a:spcBef>
                <a:spcPts val="300"/>
              </a:spcBef>
              <a:spcAft>
                <a:spcPts val="300"/>
              </a:spcAft>
              <a:buFont typeface="Wingdings" pitchFamily="2" charset="2"/>
              <a:buChar char="v"/>
            </a:pPr>
            <a:r>
              <a:rPr lang="en-US" sz="2200" dirty="0" err="1" smtClean="0">
                <a:latin typeface="Times New Roman" pitchFamily="18" charset="0"/>
                <a:cs typeface="Times New Roman" pitchFamily="18" charset="0"/>
              </a:rPr>
              <a:t>PwDs</a:t>
            </a:r>
            <a:r>
              <a:rPr lang="en-US" sz="2200" dirty="0" smtClean="0">
                <a:latin typeface="Times New Roman" pitchFamily="18" charset="0"/>
                <a:cs typeface="Times New Roman" pitchFamily="18" charset="0"/>
              </a:rPr>
              <a:t> </a:t>
            </a:r>
            <a:r>
              <a:rPr lang="en-US" sz="2700" dirty="0" err="1" smtClean="0">
                <a:latin typeface="Kruti Dev 016" pitchFamily="2" charset="0"/>
              </a:rPr>
              <a:t>fuokZpdksa</a:t>
            </a:r>
            <a:r>
              <a:rPr lang="en-US" sz="2700" dirty="0" smtClean="0">
                <a:latin typeface="Kruti Dev 016" pitchFamily="2" charset="0"/>
              </a:rPr>
              <a:t> dh </a:t>
            </a:r>
            <a:r>
              <a:rPr lang="en-US" sz="2700" dirty="0" err="1" smtClean="0">
                <a:latin typeface="Kruti Dev 016" pitchFamily="2" charset="0"/>
              </a:rPr>
              <a:t>lqfo</a:t>
            </a:r>
            <a:r>
              <a:rPr lang="en-US" sz="2700" dirty="0" smtClean="0">
                <a:latin typeface="Kruti Dev 016" pitchFamily="2" charset="0"/>
              </a:rPr>
              <a:t>/</a:t>
            </a:r>
            <a:r>
              <a:rPr lang="en-US" sz="2700" dirty="0" err="1" smtClean="0">
                <a:latin typeface="Kruti Dev 016" pitchFamily="2" charset="0"/>
              </a:rPr>
              <a:t>kk</a:t>
            </a:r>
            <a:r>
              <a:rPr lang="en-US" sz="2700" dirty="0" smtClean="0">
                <a:latin typeface="Kruti Dev 016" pitchFamily="2" charset="0"/>
              </a:rPr>
              <a:t> </a:t>
            </a:r>
            <a:r>
              <a:rPr lang="en-US" sz="2700" dirty="0" err="1" smtClean="0">
                <a:latin typeface="Kruti Dev 016" pitchFamily="2" charset="0"/>
              </a:rPr>
              <a:t>ds</a:t>
            </a:r>
            <a:r>
              <a:rPr lang="en-US" sz="2700" dirty="0" smtClean="0">
                <a:latin typeface="Kruti Dev 016" pitchFamily="2" charset="0"/>
              </a:rPr>
              <a:t> </a:t>
            </a:r>
            <a:r>
              <a:rPr lang="en-US" sz="2700" dirty="0" err="1" smtClean="0">
                <a:latin typeface="Kruti Dev 016" pitchFamily="2" charset="0"/>
              </a:rPr>
              <a:t>fy</a:t>
            </a:r>
            <a:r>
              <a:rPr lang="en-US" sz="2700" dirty="0" smtClean="0">
                <a:latin typeface="Kruti Dev 016" pitchFamily="2" charset="0"/>
              </a:rPr>
              <a:t>, </a:t>
            </a:r>
            <a:r>
              <a:rPr lang="en-US" sz="2700" dirty="0" err="1" smtClean="0">
                <a:latin typeface="Kruti Dev 016" pitchFamily="2" charset="0"/>
              </a:rPr>
              <a:t>miyC</a:t>
            </a:r>
            <a:r>
              <a:rPr lang="en-US" sz="2700" dirty="0" smtClean="0">
                <a:latin typeface="Kruti Dev 016" pitchFamily="2" charset="0"/>
              </a:rPr>
              <a:t>/k </a:t>
            </a:r>
            <a:r>
              <a:rPr lang="en-US" sz="2700" dirty="0" err="1" smtClean="0">
                <a:latin typeface="Kruti Dev 016" pitchFamily="2" charset="0"/>
              </a:rPr>
              <a:t>uohure</a:t>
            </a:r>
            <a:r>
              <a:rPr lang="en-US" sz="2700" dirty="0" smtClean="0">
                <a:latin typeface="Kruti Dev 016" pitchFamily="2" charset="0"/>
              </a:rPr>
              <a:t> </a:t>
            </a:r>
            <a:r>
              <a:rPr lang="en-US" sz="2700" dirty="0" err="1" smtClean="0">
                <a:latin typeface="Kruti Dev 016" pitchFamily="2" charset="0"/>
              </a:rPr>
              <a:t>rduhdh</a:t>
            </a:r>
            <a:r>
              <a:rPr lang="en-US" sz="2700" dirty="0" smtClean="0">
                <a:latin typeface="Kruti Dev 016" pitchFamily="2" charset="0"/>
              </a:rPr>
              <a:t> &amp; </a:t>
            </a:r>
            <a:r>
              <a:rPr lang="en-US" sz="2200" dirty="0" smtClean="0">
                <a:latin typeface="Times New Roman" pitchFamily="18" charset="0"/>
                <a:cs typeface="Times New Roman" pitchFamily="18" charset="0"/>
              </a:rPr>
              <a:t>(</a:t>
            </a:r>
            <a:r>
              <a:rPr lang="en-US" sz="2200" dirty="0" err="1" smtClean="0">
                <a:latin typeface="Times New Roman" pitchFamily="18" charset="0"/>
                <a:cs typeface="Times New Roman" pitchFamily="18" charset="0"/>
              </a:rPr>
              <a:t>i</a:t>
            </a:r>
            <a:r>
              <a:rPr lang="en-US" sz="2200" dirty="0" smtClean="0">
                <a:latin typeface="Times New Roman" pitchFamily="18" charset="0"/>
                <a:cs typeface="Times New Roman" pitchFamily="18" charset="0"/>
              </a:rPr>
              <a:t>) User friendly websites for </a:t>
            </a:r>
            <a:r>
              <a:rPr lang="en-US" sz="2200" dirty="0" err="1" smtClean="0">
                <a:latin typeface="Times New Roman" pitchFamily="18" charset="0"/>
                <a:cs typeface="Times New Roman" pitchFamily="18" charset="0"/>
              </a:rPr>
              <a:t>PwDs</a:t>
            </a:r>
            <a:r>
              <a:rPr lang="en-US" sz="2200" dirty="0" smtClean="0">
                <a:latin typeface="Times New Roman" pitchFamily="18" charset="0"/>
                <a:cs typeface="Times New Roman" pitchFamily="18" charset="0"/>
              </a:rPr>
              <a:t> of different categories. (ii) Accessible Technological Tools for facilitating </a:t>
            </a:r>
            <a:r>
              <a:rPr lang="en-US" sz="2200" dirty="0" err="1" smtClean="0">
                <a:latin typeface="Times New Roman" pitchFamily="18" charset="0"/>
                <a:cs typeface="Times New Roman" pitchFamily="18" charset="0"/>
              </a:rPr>
              <a:t>PwDs</a:t>
            </a:r>
            <a:r>
              <a:rPr lang="en-US" sz="2200" dirty="0" smtClean="0">
                <a:latin typeface="Times New Roman" pitchFamily="18" charset="0"/>
                <a:cs typeface="Times New Roman" pitchFamily="18" charset="0"/>
              </a:rPr>
              <a:t> of different categories to cast their vote (iii) Solutions for assisting voters with disabilities through technological innovation, research and integration. (iv) Accessible Media including Social Media Communications. </a:t>
            </a:r>
            <a:r>
              <a:rPr lang="en-US" sz="2700" dirty="0" err="1" smtClean="0">
                <a:latin typeface="Kruti Dev 016" pitchFamily="2" charset="0"/>
              </a:rPr>
              <a:t>dk</a:t>
            </a:r>
            <a:r>
              <a:rPr lang="en-US" sz="2700" dirty="0" smtClean="0">
                <a:latin typeface="Kruti Dev 016" pitchFamily="2" charset="0"/>
              </a:rPr>
              <a:t> </a:t>
            </a:r>
            <a:r>
              <a:rPr lang="en-US" sz="2700" dirty="0" err="1" smtClean="0">
                <a:latin typeface="Kruti Dev 016" pitchFamily="2" charset="0"/>
              </a:rPr>
              <a:t>mi;ksx</a:t>
            </a:r>
            <a:r>
              <a:rPr lang="en-US" sz="2700" dirty="0" smtClean="0">
                <a:latin typeface="Kruti Dev 016" pitchFamily="2" charset="0"/>
              </a:rPr>
              <a:t> </a:t>
            </a:r>
            <a:r>
              <a:rPr lang="en-US" sz="2700" dirty="0" err="1" smtClean="0">
                <a:latin typeface="Kruti Dev 016" pitchFamily="2" charset="0"/>
              </a:rPr>
              <a:t>fd;k</a:t>
            </a:r>
            <a:r>
              <a:rPr lang="en-US" sz="2700" dirty="0" smtClean="0">
                <a:latin typeface="Kruti Dev 016" pitchFamily="2" charset="0"/>
              </a:rPr>
              <a:t> </a:t>
            </a:r>
            <a:r>
              <a:rPr lang="en-US" sz="2700" dirty="0" err="1" smtClean="0">
                <a:latin typeface="Kruti Dev 016" pitchFamily="2" charset="0"/>
              </a:rPr>
              <a:t>tk</a:t>
            </a:r>
            <a:r>
              <a:rPr lang="en-US" sz="2700" dirty="0" smtClean="0">
                <a:latin typeface="Kruti Dev 016" pitchFamily="2" charset="0"/>
              </a:rPr>
              <a:t> </a:t>
            </a:r>
            <a:r>
              <a:rPr lang="en-US" sz="2700" dirty="0" err="1" smtClean="0">
                <a:latin typeface="Kruti Dev 016" pitchFamily="2" charset="0"/>
              </a:rPr>
              <a:t>ldrk</a:t>
            </a:r>
            <a:r>
              <a:rPr lang="en-US" sz="2700" dirty="0" smtClean="0">
                <a:latin typeface="Kruti Dev 016" pitchFamily="2" charset="0"/>
              </a:rPr>
              <a:t> </a:t>
            </a:r>
            <a:r>
              <a:rPr lang="en-US" sz="2700" dirty="0" err="1" smtClean="0">
                <a:latin typeface="Kruti Dev 016" pitchFamily="2" charset="0"/>
              </a:rPr>
              <a:t>gSA</a:t>
            </a:r>
            <a:endParaRPr lang="en-US" sz="2700" dirty="0" smtClean="0">
              <a:latin typeface="Kruti Dev 016" pitchFamily="2" charset="0"/>
            </a:endParaRPr>
          </a:p>
        </p:txBody>
      </p:sp>
      <p:sp>
        <p:nvSpPr>
          <p:cNvPr id="3" name="Oval 2"/>
          <p:cNvSpPr/>
          <p:nvPr/>
        </p:nvSpPr>
        <p:spPr>
          <a:xfrm>
            <a:off x="7543800" y="6172200"/>
            <a:ext cx="1447800" cy="3810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b="1" i="1" dirty="0" smtClean="0">
                <a:latin typeface="Times New Roman" pitchFamily="18" charset="0"/>
                <a:cs typeface="Times New Roman" pitchFamily="18" charset="0"/>
              </a:rPr>
              <a:t>Cont….</a:t>
            </a:r>
            <a:endParaRPr lang="en-US" sz="1600" b="1" i="1" dirty="0">
              <a:latin typeface="Times New Roman" pitchFamily="18" charset="0"/>
              <a:cs typeface="Times New Roman" pitchFamily="18" charset="0"/>
            </a:endParaRPr>
          </a:p>
        </p:txBody>
      </p:sp>
      <p:sp>
        <p:nvSpPr>
          <p:cNvPr id="5" name="Footer Placeholder 4"/>
          <p:cNvSpPr>
            <a:spLocks noGrp="1"/>
          </p:cNvSpPr>
          <p:nvPr>
            <p:ph type="ftr" sz="quarter" idx="11"/>
          </p:nvPr>
        </p:nvSpPr>
        <p:spPr>
          <a:xfrm>
            <a:off x="7359429" y="6492875"/>
            <a:ext cx="2546571" cy="365125"/>
          </a:xfrm>
        </p:spPr>
        <p:txBody>
          <a:bodyPr/>
          <a:lstStyle/>
          <a:p>
            <a:r>
              <a:rPr lang="en-US" sz="1400" dirty="0" smtClean="0">
                <a:latin typeface="Times New Roman" pitchFamily="18" charset="0"/>
                <a:cs typeface="Times New Roman" pitchFamily="18" charset="0"/>
              </a:rPr>
              <a:t>9</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1177</TotalTime>
  <Words>1819</Words>
  <Application>Microsoft Office PowerPoint</Application>
  <PresentationFormat>A4 Paper (210x297 mm)</PresentationFormat>
  <Paragraphs>90</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 </vt:lpstr>
      <vt:lpstr>Slide 6</vt:lpstr>
      <vt:lpstr>Slide 7</vt:lpstr>
      <vt:lpstr>Slide 8</vt:lpstr>
      <vt:lpstr>Slide 9</vt:lpstr>
      <vt:lpstr>Slide 10</vt:lpstr>
      <vt:lpstr>Slide 11</vt:lpstr>
      <vt:lpstr>Slide 12</vt:lpstr>
      <vt:lpstr>Slide 13</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jainendra</dc:creator>
  <cp:lastModifiedBy>jainendra</cp:lastModifiedBy>
  <cp:revision>204</cp:revision>
  <dcterms:created xsi:type="dcterms:W3CDTF">2006-08-16T00:00:00Z</dcterms:created>
  <dcterms:modified xsi:type="dcterms:W3CDTF">2018-09-03T11:22:42Z</dcterms:modified>
</cp:coreProperties>
</file>