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60" r:id="rId4"/>
    <p:sldId id="261" r:id="rId5"/>
    <p:sldId id="262" r:id="rId6"/>
    <p:sldId id="273" r:id="rId7"/>
    <p:sldId id="263" r:id="rId8"/>
    <p:sldId id="264" r:id="rId9"/>
    <p:sldId id="274" r:id="rId10"/>
    <p:sldId id="265" r:id="rId11"/>
    <p:sldId id="275" r:id="rId12"/>
    <p:sldId id="266" r:id="rId13"/>
    <p:sldId id="267" r:id="rId14"/>
    <p:sldId id="276" r:id="rId15"/>
    <p:sldId id="268" r:id="rId16"/>
    <p:sldId id="277" r:id="rId17"/>
    <p:sldId id="269" r:id="rId18"/>
    <p:sldId id="270" r:id="rId19"/>
    <p:sldId id="278" r:id="rId20"/>
    <p:sldId id="271" r:id="rId21"/>
    <p:sldId id="279" r:id="rId22"/>
    <p:sldId id="272" r:id="rId2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DDB1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6" y="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9" y="0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86A1F1-5404-486E-BC33-08DC87BA8C17}" type="datetimeFigureOut">
              <a:rPr lang="en-US" smtClean="0"/>
              <a:pPr/>
              <a:t>03-Sep-18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9750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9" y="9429750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BDA1EC-5072-4289-AC5C-3A17945E0C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9042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200" cy="4976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946" y="1"/>
            <a:ext cx="2945199" cy="4976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22566A-3A3D-434A-8F3F-9914817F8693}" type="datetimeFigureOut">
              <a:rPr lang="en-US" smtClean="0"/>
              <a:t>03-Sep-18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309" y="4777110"/>
            <a:ext cx="5439058" cy="390869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952"/>
            <a:ext cx="2945200" cy="49768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946" y="9428952"/>
            <a:ext cx="2945199" cy="49768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0F6289-BFE5-48E4-B566-2A443BC94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43730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0F6289-BFE5-48E4-B566-2A443BC94E0C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026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0F6289-BFE5-48E4-B566-2A443BC94E0C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0869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0F6289-BFE5-48E4-B566-2A443BC94E0C}" type="slidenum">
              <a:rPr lang="en-US" smtClean="0"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1508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0F6289-BFE5-48E4-B566-2A443BC94E0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4906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0F6289-BFE5-48E4-B566-2A443BC94E0C}" type="slidenum">
              <a:rPr lang="en-US" smtClean="0"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324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244F3-6589-41EC-A510-4791EEF71E2A}" type="datetime1">
              <a:rPr lang="en-US" smtClean="0"/>
              <a:t>03-Sep-18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7E3079C-A6BF-4A34-BB47-9D61A2C8FA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696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FBC25-46BF-4FED-AE66-D18F5CFE3573}" type="datetime1">
              <a:rPr lang="en-US" smtClean="0"/>
              <a:t>03-Sep-18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7E3079C-A6BF-4A34-BB47-9D61A2C8FA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780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1B347-E0AE-4804-BDEA-1E6B0F9CA513}" type="datetime1">
              <a:rPr lang="en-US" smtClean="0"/>
              <a:t>03-Sep-18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7E3079C-A6BF-4A34-BB47-9D61A2C8FA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917770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3B59C-7C7E-4087-9747-8E00A23F2B5A}" type="datetime1">
              <a:rPr lang="en-US" smtClean="0"/>
              <a:t>03-Sep-18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7E3079C-A6BF-4A34-BB47-9D61A2C8FA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1559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F3DBE-3A98-41AE-8B02-496E7F201451}" type="datetime1">
              <a:rPr lang="en-US" smtClean="0"/>
              <a:t>03-Sep-18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7E3079C-A6BF-4A34-BB47-9D61A2C8FA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723138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74EA-4C2F-4C88-B07F-6451FC6D72EF}" type="datetime1">
              <a:rPr lang="en-US" smtClean="0"/>
              <a:t>03-Sep-18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7E3079C-A6BF-4A34-BB47-9D61A2C8FA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3112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AD24F-616B-44F7-B5A9-FD4B78AC299B}" type="datetime1">
              <a:rPr lang="en-US" smtClean="0"/>
              <a:t>03-Sep-18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079C-A6BF-4A34-BB47-9D61A2C8FA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0185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32091-2FCC-4333-84CD-22B059B9EF1A}" type="datetime1">
              <a:rPr lang="en-US" smtClean="0"/>
              <a:t>03-Sep-18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079C-A6BF-4A34-BB47-9D61A2C8FA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34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4671-78FD-4CD1-9C3A-B792E12B5BFF}" type="datetime1">
              <a:rPr lang="en-US" smtClean="0"/>
              <a:t>03-Sep-18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079C-A6BF-4A34-BB47-9D61A2C8FA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86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6964E-B872-4C3F-897D-F5A267639E0A}" type="datetime1">
              <a:rPr lang="en-US" smtClean="0"/>
              <a:t>03-Sep-18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7E3079C-A6BF-4A34-BB47-9D61A2C8FA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990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DAD9A-1CB1-4009-A98B-E533358D3A37}" type="datetime1">
              <a:rPr lang="en-US" smtClean="0"/>
              <a:t>03-Sep-18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7E3079C-A6BF-4A34-BB47-9D61A2C8FA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693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12306-5FC9-42EE-AFBC-37218EE82389}" type="datetime1">
              <a:rPr lang="en-US" smtClean="0"/>
              <a:t>03-Sep-18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7E3079C-A6BF-4A34-BB47-9D61A2C8FA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3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F2CC2-1E13-4379-BEE0-C13364A15139}" type="datetime1">
              <a:rPr lang="en-US" smtClean="0"/>
              <a:t>03-Sep-18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079C-A6BF-4A34-BB47-9D61A2C8FA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331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2A2E7-FE48-4FCA-AC16-9AFA4F544A59}" type="datetime1">
              <a:rPr lang="en-US" smtClean="0"/>
              <a:t>03-Sep-18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079C-A6BF-4A34-BB47-9D61A2C8FA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986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2666-B7D5-4DC6-8594-84475A33862D}" type="datetime1">
              <a:rPr lang="en-US" smtClean="0"/>
              <a:t>03-Sep-18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079C-A6BF-4A34-BB47-9D61A2C8FA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962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76CBF-ED27-47CF-8E0F-C82A5E8D2872}" type="datetime1">
              <a:rPr lang="en-US" smtClean="0"/>
              <a:t>03-Sep-18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7E3079C-A6BF-4A34-BB47-9D61A2C8FA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859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 cstate="print">
            <a:alphaModFix amt="17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2AD49-AB3B-41AF-83C4-492E5F44F3C8}" type="datetime1">
              <a:rPr lang="en-US" smtClean="0"/>
              <a:t>03-Sep-18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7E3079C-A6BF-4A34-BB47-9D61A2C8FA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119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alphaModFix amt="27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04652" y="2081150"/>
            <a:ext cx="11091553" cy="30519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6000" b="1" dirty="0" err="1" smtClean="0">
                <a:solidFill>
                  <a:schemeClr val="accent6">
                    <a:lumMod val="50000"/>
                  </a:schemeClr>
                </a:solidFill>
                <a:latin typeface="Kruti Dev 016" pitchFamily="2" charset="0"/>
              </a:rPr>
              <a:t>bZoh,e</a:t>
            </a:r>
            <a:r>
              <a:rPr lang="en-US" sz="6000" b="1" dirty="0" smtClean="0">
                <a:solidFill>
                  <a:schemeClr val="accent6">
                    <a:lumMod val="50000"/>
                  </a:schemeClr>
                </a:solidFill>
                <a:latin typeface="Kruti Dev 016" pitchFamily="2" charset="0"/>
              </a:rPr>
              <a:t> ,</a:t>
            </a:r>
            <a:r>
              <a:rPr lang="en-US" sz="6000" b="1" dirty="0" err="1" smtClean="0">
                <a:solidFill>
                  <a:schemeClr val="accent6">
                    <a:lumMod val="50000"/>
                  </a:schemeClr>
                </a:solidFill>
                <a:latin typeface="Kruti Dev 016" pitchFamily="2" charset="0"/>
              </a:rPr>
              <a:t>oa</a:t>
            </a:r>
            <a:r>
              <a:rPr lang="en-US" sz="6000" b="1" dirty="0" smtClean="0">
                <a:solidFill>
                  <a:schemeClr val="accent6">
                    <a:lumMod val="50000"/>
                  </a:schemeClr>
                </a:solidFill>
                <a:latin typeface="Kruti Dev 016" pitchFamily="2" charset="0"/>
              </a:rPr>
              <a:t> </a:t>
            </a:r>
            <a:r>
              <a:rPr lang="en-US" sz="6000" b="1" dirty="0" err="1" smtClean="0">
                <a:solidFill>
                  <a:schemeClr val="accent6">
                    <a:lumMod val="50000"/>
                  </a:schemeClr>
                </a:solidFill>
                <a:latin typeface="Kruti Dev 016" pitchFamily="2" charset="0"/>
              </a:rPr>
              <a:t>ohohih,Vh</a:t>
            </a:r>
            <a:r>
              <a:rPr lang="en-US" sz="6000" b="1" dirty="0" smtClean="0">
                <a:solidFill>
                  <a:schemeClr val="accent6">
                    <a:lumMod val="50000"/>
                  </a:schemeClr>
                </a:solidFill>
                <a:latin typeface="Kruti Dev 016" pitchFamily="2" charset="0"/>
              </a:rPr>
              <a:t> </a:t>
            </a:r>
            <a:r>
              <a:rPr lang="en-US" sz="6000" b="1" dirty="0" err="1">
                <a:solidFill>
                  <a:schemeClr val="accent6">
                    <a:lumMod val="50000"/>
                  </a:schemeClr>
                </a:solidFill>
                <a:latin typeface="Kruti Dev 016" pitchFamily="2" charset="0"/>
              </a:rPr>
              <a:t>ls</a:t>
            </a:r>
            <a:r>
              <a:rPr lang="en-US" sz="6000" b="1" dirty="0">
                <a:solidFill>
                  <a:schemeClr val="accent6">
                    <a:lumMod val="50000"/>
                  </a:schemeClr>
                </a:solidFill>
                <a:latin typeface="Kruti Dev 016" pitchFamily="2" charset="0"/>
              </a:rPr>
              <a:t> </a:t>
            </a:r>
            <a:r>
              <a:rPr lang="en-US" sz="6000" b="1" dirty="0" err="1">
                <a:solidFill>
                  <a:schemeClr val="accent6">
                    <a:lumMod val="50000"/>
                  </a:schemeClr>
                </a:solidFill>
                <a:latin typeface="Kruti Dev 016" pitchFamily="2" charset="0"/>
              </a:rPr>
              <a:t>lacaf</a:t>
            </a:r>
            <a:r>
              <a:rPr lang="en-US" sz="6000" b="1" dirty="0">
                <a:solidFill>
                  <a:schemeClr val="accent6">
                    <a:lumMod val="50000"/>
                  </a:schemeClr>
                </a:solidFill>
                <a:latin typeface="Kruti Dev 016" pitchFamily="2" charset="0"/>
              </a:rPr>
              <a:t>/</a:t>
            </a:r>
            <a:r>
              <a:rPr lang="en-US" sz="6000" b="1" dirty="0" err="1">
                <a:solidFill>
                  <a:schemeClr val="accent6">
                    <a:lumMod val="50000"/>
                  </a:schemeClr>
                </a:solidFill>
                <a:latin typeface="Kruti Dev 016" pitchFamily="2" charset="0"/>
              </a:rPr>
              <a:t>kr</a:t>
            </a:r>
            <a:r>
              <a:rPr lang="en-US" sz="6000" b="1" dirty="0">
                <a:solidFill>
                  <a:schemeClr val="accent6">
                    <a:lumMod val="50000"/>
                  </a:schemeClr>
                </a:solidFill>
                <a:latin typeface="Kruti Dev 016" pitchFamily="2" charset="0"/>
              </a:rPr>
              <a:t> </a:t>
            </a:r>
            <a:r>
              <a:rPr lang="en-US" sz="6000" b="1" dirty="0" err="1">
                <a:solidFill>
                  <a:schemeClr val="accent6">
                    <a:lumMod val="50000"/>
                  </a:schemeClr>
                </a:solidFill>
                <a:latin typeface="Kruti Dev 016" pitchFamily="2" charset="0"/>
              </a:rPr>
              <a:t>izLrqrhdj.k</a:t>
            </a:r>
            <a:endParaRPr lang="en-US" sz="6000" b="1" dirty="0">
              <a:solidFill>
                <a:schemeClr val="accent6">
                  <a:lumMod val="50000"/>
                </a:schemeClr>
              </a:solidFill>
              <a:latin typeface="Kruti Dev 016" pitchFamily="2" charset="0"/>
            </a:endParaRPr>
          </a:p>
          <a:p>
            <a:pPr algn="ctr">
              <a:defRPr/>
            </a:pPr>
            <a:r>
              <a:rPr lang="en-US" sz="3600" b="1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3600" b="1" u="sng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Presentation on </a:t>
            </a:r>
            <a:r>
              <a:rPr lang="en-US" sz="3600" b="1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EVM and VVPAT</a:t>
            </a:r>
            <a:endParaRPr lang="en-US" sz="6000" b="1" u="sng" dirty="0" smtClean="0">
              <a:solidFill>
                <a:schemeClr val="accent6">
                  <a:lumMod val="50000"/>
                </a:schemeClr>
              </a:solidFill>
              <a:latin typeface="Kruti Dev 016" pitchFamily="2" charset="0"/>
            </a:endParaRPr>
          </a:p>
          <a:p>
            <a:pPr algn="ctr">
              <a:defRPr/>
            </a:pPr>
            <a:endParaRPr lang="en-US" sz="3600" b="1" dirty="0">
              <a:solidFill>
                <a:schemeClr val="accent6">
                  <a:lumMod val="50000"/>
                </a:schemeClr>
              </a:solidFill>
              <a:latin typeface="Kruti Dev 016" pitchFamily="2" charset="0"/>
            </a:endParaRPr>
          </a:p>
          <a:p>
            <a:pPr algn="ctr">
              <a:defRPr/>
            </a:pPr>
            <a:endParaRPr lang="en-US" sz="1100" b="1" dirty="0">
              <a:solidFill>
                <a:schemeClr val="accent6">
                  <a:lumMod val="50000"/>
                </a:schemeClr>
              </a:solidFill>
              <a:latin typeface="Kruti Dev 016" pitchFamily="2" charset="0"/>
            </a:endParaRPr>
          </a:p>
          <a:p>
            <a:pPr algn="ctr">
              <a:defRPr/>
            </a:pPr>
            <a:r>
              <a:rPr lang="en-US" sz="4800" b="1" dirty="0" err="1">
                <a:solidFill>
                  <a:srgbClr val="0070C0"/>
                </a:solidFill>
                <a:latin typeface="Kruti Dev 016" pitchFamily="2" charset="0"/>
              </a:rPr>
              <a:t>fnukad</a:t>
            </a:r>
            <a:r>
              <a:rPr lang="en-US" sz="4800" b="1" dirty="0">
                <a:solidFill>
                  <a:srgbClr val="0070C0"/>
                </a:solidFill>
                <a:latin typeface="Kruti Dev 016" pitchFamily="2" charset="0"/>
              </a:rPr>
              <a:t> 05-09-2018</a:t>
            </a:r>
            <a:endParaRPr lang="en-US" sz="4800" dirty="0">
              <a:solidFill>
                <a:srgbClr val="0070C0"/>
              </a:solidFill>
              <a:latin typeface="Kruti Dev 016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079C-A6BF-4A34-BB47-9D61A2C8FA6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63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522514" y="141514"/>
            <a:ext cx="11162805" cy="867890"/>
          </a:xfrm>
          <a:prstGeom prst="ribbon">
            <a:avLst>
              <a:gd name="adj1" fmla="val 11109"/>
              <a:gd name="adj2" fmla="val 63469"/>
            </a:avLst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Kruti Dev 016" pitchFamily="2" charset="0"/>
              </a:rPr>
              <a:t>bZ0oh0,e0@ohohih,Vh &amp; </a:t>
            </a:r>
            <a:r>
              <a:rPr lang="en-US" sz="3200" b="1" dirty="0" err="1" smtClean="0">
                <a:solidFill>
                  <a:srgbClr val="C00000"/>
                </a:solidFill>
                <a:latin typeface="Kruti Dev 016" pitchFamily="2" charset="0"/>
              </a:rPr>
              <a:t>iz’kklfud</a:t>
            </a:r>
            <a:r>
              <a:rPr lang="en-US" sz="3200" b="1" dirty="0" smtClean="0">
                <a:solidFill>
                  <a:srgbClr val="C00000"/>
                </a:solidFill>
                <a:latin typeface="Kruti Dev 016" pitchFamily="2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Kruti Dev 016" pitchFamily="2" charset="0"/>
              </a:rPr>
              <a:t>izko</a:t>
            </a:r>
            <a:r>
              <a:rPr lang="en-US" sz="3200" b="1" dirty="0" smtClean="0">
                <a:solidFill>
                  <a:srgbClr val="C00000"/>
                </a:solidFill>
                <a:latin typeface="Kruti Dev 016" pitchFamily="2" charset="0"/>
              </a:rPr>
              <a:t>/</a:t>
            </a:r>
            <a:r>
              <a:rPr lang="en-US" sz="3200" b="1" dirty="0" err="1" smtClean="0">
                <a:solidFill>
                  <a:srgbClr val="C00000"/>
                </a:solidFill>
                <a:latin typeface="Kruti Dev 016" pitchFamily="2" charset="0"/>
              </a:rPr>
              <a:t>kku</a:t>
            </a:r>
            <a:endParaRPr lang="en-US" sz="2800" b="1" dirty="0" smtClean="0">
              <a:solidFill>
                <a:srgbClr val="C00000"/>
              </a:solidFill>
              <a:latin typeface="Kruti Dev 016" pitchFamily="2" charset="0"/>
            </a:endParaRPr>
          </a:p>
          <a:p>
            <a:pPr algn="ctr"/>
            <a:r>
              <a:rPr lang="en-US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(Administrative Safeguards)</a:t>
            </a:r>
            <a:endParaRPr lang="en-US" sz="3200" b="1" dirty="0">
              <a:solidFill>
                <a:srgbClr val="C00000"/>
              </a:solidFill>
              <a:latin typeface="Kruti Dev 010" pitchFamily="2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22512" y="1157845"/>
            <a:ext cx="11162805" cy="368135"/>
          </a:xfrm>
          <a:prstGeom prst="roundRect">
            <a:avLst>
              <a:gd name="adj" fmla="val 50000"/>
            </a:avLst>
          </a:prstGeom>
          <a:ln>
            <a:noFill/>
          </a:ln>
          <a:effectLst>
            <a:reflection blurRad="6350" stA="50000" endA="300" endPos="55000" dir="5400000" sy="-100000" algn="bl" rotWithShape="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rgbClr val="0070C0"/>
                </a:solidFill>
              </a:rPr>
              <a:t>3. FIRST LEVEL CHECKING (FLC)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22513" y="1525980"/>
            <a:ext cx="11162805" cy="53320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688975" indent="-688975" algn="just">
              <a:spcBef>
                <a:spcPts val="1200"/>
              </a:spcBef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izR;sd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fuokZpu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ls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iwoZ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jktuSfrd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nyksa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ds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izfrfuf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/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k;ksa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dh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mifLFkfr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esa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bZ0oh0,e0 ,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oa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ohohih,Vh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dk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izFke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Lrjh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;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tk¡p</a:t>
            </a:r>
            <a:r>
              <a:rPr lang="en-US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fd;k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tkukA</a:t>
            </a:r>
            <a:endParaRPr lang="en-US" sz="2800" dirty="0">
              <a:solidFill>
                <a:schemeClr val="tx1"/>
              </a:solidFill>
              <a:latin typeface="Kruti Dev 016" pitchFamily="2" charset="0"/>
            </a:endParaRPr>
          </a:p>
          <a:p>
            <a:pPr marL="688975" indent="-688975" algn="just">
              <a:spcBef>
                <a:spcPts val="1200"/>
              </a:spcBef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lacaf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/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kr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ftyk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fuokZpu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inkf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/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kdkjh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ds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laiw.kZ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ns[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k&amp;js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[k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esa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fofuekZrk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dEiuh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ds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izkf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/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kd`r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vfHk;arkvksa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}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kjk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izFke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Lrjh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;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tk¡p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fd;k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tkukA</a:t>
            </a:r>
            <a:endParaRPr lang="en-US" sz="2800" dirty="0" smtClean="0">
              <a:solidFill>
                <a:schemeClr val="tx1"/>
              </a:solidFill>
              <a:latin typeface="Kruti Dev 016" pitchFamily="2" charset="0"/>
            </a:endParaRPr>
          </a:p>
          <a:p>
            <a:pPr marL="688975" indent="-688975" algn="just">
              <a:spcBef>
                <a:spcPts val="1200"/>
              </a:spcBef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fofuekZrk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dEiuh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}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kjk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izkf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/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kd`r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vfHk;arkvksa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dh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lwph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dks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eq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[;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fuokZpu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inkf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/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kdkjh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Lrj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ij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js.MekbZt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fd;k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tkukA</a:t>
            </a:r>
            <a:endParaRPr lang="en-US" sz="2800" dirty="0">
              <a:solidFill>
                <a:schemeClr val="tx1"/>
              </a:solidFill>
              <a:latin typeface="Kruti Dev 016" pitchFamily="2" charset="0"/>
            </a:endParaRPr>
          </a:p>
          <a:p>
            <a:pPr marL="688975" indent="-688975" algn="just">
              <a:spcBef>
                <a:spcPts val="1200"/>
              </a:spcBef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izFke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Lrjh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;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tk¡p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esa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e’khu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dk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Full functionality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rFkk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Behavioral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tk¡p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fd;k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tkukA</a:t>
            </a:r>
            <a:endParaRPr lang="en-US" sz="2800" dirty="0" smtClean="0">
              <a:solidFill>
                <a:schemeClr val="tx1"/>
              </a:solidFill>
              <a:latin typeface="Kruti Dev 016" pitchFamily="2" charset="0"/>
            </a:endParaRPr>
          </a:p>
          <a:p>
            <a:pPr marL="688975" indent="-688975" algn="just">
              <a:spcBef>
                <a:spcPts val="1200"/>
              </a:spcBef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laiw.kZ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izfØ;k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dh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QksVksxzkQh@fofM;ksxzkQh@oscdkfLVax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djk;k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tkukA</a:t>
            </a:r>
            <a:endParaRPr lang="en-US" sz="2800" dirty="0" smtClean="0">
              <a:solidFill>
                <a:schemeClr val="tx1"/>
              </a:solidFill>
              <a:latin typeface="Kruti Dev 016" pitchFamily="2" charset="0"/>
            </a:endParaRPr>
          </a:p>
          <a:p>
            <a:pPr marL="688975" indent="-688975" algn="just">
              <a:spcBef>
                <a:spcPts val="1200"/>
              </a:spcBef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izFke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Lrjh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;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tk¡p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LFky@ifjlj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dk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Full fledged secure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gksukA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fdlh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Hkh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vukf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/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kd`r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O;fDr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,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oa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fdlh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Hkh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izdkj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ds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bZysDVªkWfud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;a=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dk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izos’k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fuf”k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)A</a:t>
            </a:r>
            <a:endParaRPr lang="en-US" sz="2800" dirty="0" smtClean="0">
              <a:solidFill>
                <a:schemeClr val="tx1"/>
              </a:solidFill>
              <a:latin typeface="Kruti Dev 016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195853" y="6345434"/>
            <a:ext cx="779767" cy="365125"/>
          </a:xfrm>
        </p:spPr>
        <p:txBody>
          <a:bodyPr/>
          <a:lstStyle/>
          <a:p>
            <a:fld id="{27E3079C-A6BF-4A34-BB47-9D61A2C8FA68}" type="slidenum">
              <a:rPr lang="en-US" smtClean="0">
                <a:solidFill>
                  <a:schemeClr val="tx1"/>
                </a:solidFill>
              </a:rPr>
              <a:pPr/>
              <a:t>10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58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522514" y="141514"/>
            <a:ext cx="11162805" cy="867890"/>
          </a:xfrm>
          <a:prstGeom prst="ribbon">
            <a:avLst>
              <a:gd name="adj1" fmla="val 11109"/>
              <a:gd name="adj2" fmla="val 63469"/>
            </a:avLst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Kruti Dev 016" pitchFamily="2" charset="0"/>
              </a:rPr>
              <a:t>bZ0oh0,e0@ohohih,Vh &amp; </a:t>
            </a:r>
            <a:r>
              <a:rPr lang="en-US" sz="3200" b="1" dirty="0" err="1" smtClean="0">
                <a:solidFill>
                  <a:srgbClr val="C00000"/>
                </a:solidFill>
                <a:latin typeface="Kruti Dev 016" pitchFamily="2" charset="0"/>
              </a:rPr>
              <a:t>iz’kklfud</a:t>
            </a:r>
            <a:r>
              <a:rPr lang="en-US" sz="3200" b="1" dirty="0" smtClean="0">
                <a:solidFill>
                  <a:srgbClr val="C00000"/>
                </a:solidFill>
                <a:latin typeface="Kruti Dev 016" pitchFamily="2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Kruti Dev 016" pitchFamily="2" charset="0"/>
              </a:rPr>
              <a:t>izko</a:t>
            </a:r>
            <a:r>
              <a:rPr lang="en-US" sz="3200" b="1" dirty="0" smtClean="0">
                <a:solidFill>
                  <a:srgbClr val="C00000"/>
                </a:solidFill>
                <a:latin typeface="Kruti Dev 016" pitchFamily="2" charset="0"/>
              </a:rPr>
              <a:t>/</a:t>
            </a:r>
            <a:r>
              <a:rPr lang="en-US" sz="3200" b="1" dirty="0" err="1" smtClean="0">
                <a:solidFill>
                  <a:srgbClr val="C00000"/>
                </a:solidFill>
                <a:latin typeface="Kruti Dev 016" pitchFamily="2" charset="0"/>
              </a:rPr>
              <a:t>kku</a:t>
            </a:r>
            <a:endParaRPr lang="en-US" sz="2800" b="1" dirty="0" smtClean="0">
              <a:solidFill>
                <a:srgbClr val="C00000"/>
              </a:solidFill>
              <a:latin typeface="Kruti Dev 016" pitchFamily="2" charset="0"/>
            </a:endParaRPr>
          </a:p>
          <a:p>
            <a:pPr algn="ctr"/>
            <a:r>
              <a:rPr lang="en-US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(Administrative Safeguards)</a:t>
            </a:r>
            <a:endParaRPr lang="en-US" sz="3200" b="1" dirty="0">
              <a:solidFill>
                <a:srgbClr val="C00000"/>
              </a:solidFill>
              <a:latin typeface="Kruti Dev 010" pitchFamily="2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22512" y="1157845"/>
            <a:ext cx="11162805" cy="368135"/>
          </a:xfrm>
          <a:prstGeom prst="roundRect">
            <a:avLst>
              <a:gd name="adj" fmla="val 50000"/>
            </a:avLst>
          </a:prstGeom>
          <a:ln>
            <a:noFill/>
          </a:ln>
          <a:effectLst>
            <a:reflection blurRad="6350" stA="50000" endA="300" endPos="55000" dir="5400000" sy="-100000" algn="bl" rotWithShape="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rgbClr val="0070C0"/>
                </a:solidFill>
              </a:rPr>
              <a:t>3. FIRST LEVEL CHECKING (FLC</a:t>
            </a:r>
            <a:r>
              <a:rPr lang="en-US" b="1" dirty="0" smtClean="0">
                <a:solidFill>
                  <a:srgbClr val="0070C0"/>
                </a:solidFill>
              </a:rPr>
              <a:t>) </a:t>
            </a:r>
            <a:r>
              <a:rPr lang="en-US" sz="1200" b="1" dirty="0" err="1" smtClean="0">
                <a:solidFill>
                  <a:srgbClr val="0070C0"/>
                </a:solidFill>
              </a:rPr>
              <a:t>contd</a:t>
            </a:r>
            <a:r>
              <a:rPr lang="en-US" sz="1200" b="1" dirty="0" smtClean="0">
                <a:solidFill>
                  <a:srgbClr val="0070C0"/>
                </a:solidFill>
              </a:rPr>
              <a:t>…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22513" y="1573480"/>
            <a:ext cx="11162805" cy="53320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688975" indent="-688975" algn="just">
              <a:spcBef>
                <a:spcPts val="1200"/>
              </a:spcBef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bZ0oh0,e0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VªSfdax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lkW¶Vos;j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ij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izFke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Lrjh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;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tk¡p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ls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lacaf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/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kr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izfof”V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dk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fd;k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tkukA</a:t>
            </a:r>
            <a:endParaRPr lang="en-US" sz="2800" dirty="0" smtClean="0">
              <a:solidFill>
                <a:schemeClr val="tx1"/>
              </a:solidFill>
              <a:latin typeface="Kruti Dev 016" pitchFamily="2" charset="0"/>
            </a:endParaRPr>
          </a:p>
          <a:p>
            <a:pPr marL="688975" indent="-688975" algn="just">
              <a:spcBef>
                <a:spcPts val="1200"/>
              </a:spcBef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5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randomly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p;fur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bZ0oh0,e0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esa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1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esa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1200] 2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en-US" sz="2800" dirty="0" err="1">
                <a:solidFill>
                  <a:schemeClr val="tx1"/>
                </a:solidFill>
                <a:latin typeface="Kruti Dev 016" pitchFamily="2" charset="0"/>
              </a:rPr>
              <a:t>esa</a:t>
            </a:r>
            <a:r>
              <a:rPr lang="en-US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1000] 2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en-US" sz="2800" dirty="0" err="1">
                <a:solidFill>
                  <a:schemeClr val="tx1"/>
                </a:solidFill>
                <a:latin typeface="Kruti Dev 016" pitchFamily="2" charset="0"/>
              </a:rPr>
              <a:t>esa</a:t>
            </a:r>
            <a:r>
              <a:rPr lang="en-US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500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rFkk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izR;sd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ohohih,Vh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esa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96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er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Mky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dj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Kruti Dev 016" pitchFamily="2" charset="0"/>
              </a:rPr>
              <a:t>ekWd</a:t>
            </a:r>
            <a:r>
              <a:rPr lang="en-US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Kruti Dev 016" pitchFamily="2" charset="0"/>
              </a:rPr>
              <a:t>iksy</a:t>
            </a:r>
            <a:r>
              <a:rPr lang="en-US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Kruti Dev 016" pitchFamily="2" charset="0"/>
              </a:rPr>
              <a:t>fd;k</a:t>
            </a:r>
            <a:r>
              <a:rPr lang="en-US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tkukA</a:t>
            </a:r>
            <a:endParaRPr lang="en-US" sz="2800" dirty="0" smtClean="0">
              <a:solidFill>
                <a:schemeClr val="tx1"/>
              </a:solidFill>
              <a:latin typeface="Kruti Dev 016" pitchFamily="2" charset="0"/>
            </a:endParaRPr>
          </a:p>
          <a:p>
            <a:pPr marL="688975" indent="-688975" algn="just">
              <a:spcBef>
                <a:spcPts val="1200"/>
              </a:spcBef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ekWd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iksy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ds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bZysDVªkWfud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erksa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dk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feyku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ohohih,Vh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ds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eri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=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ksa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ls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fd;k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tkuk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rFkk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jktuSfrd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nyksa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dks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blls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voxr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djkukA</a:t>
            </a:r>
            <a:endParaRPr lang="en-US" sz="3600" dirty="0" smtClean="0">
              <a:solidFill>
                <a:schemeClr val="tx1"/>
              </a:solidFill>
              <a:latin typeface="Kruti Dev 016" pitchFamily="2" charset="0"/>
            </a:endParaRPr>
          </a:p>
          <a:p>
            <a:pPr marL="688975" indent="-688975" algn="just">
              <a:spcBef>
                <a:spcPts val="1200"/>
              </a:spcBef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FLC OK CU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dks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fiad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isij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}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kjk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lhy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fd;k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tkuk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rFkk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mlij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jktuSfrd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nyksa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ds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izfrfuf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/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k;ksa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dk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gLrk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{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kj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izkIr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fd;k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tkukA</a:t>
            </a:r>
            <a:endParaRPr lang="en-US" sz="2800" dirty="0" smtClean="0">
              <a:solidFill>
                <a:schemeClr val="tx1"/>
              </a:solidFill>
              <a:latin typeface="Kruti Dev 016" pitchFamily="2" charset="0"/>
            </a:endParaRPr>
          </a:p>
          <a:p>
            <a:pPr marL="688975" indent="-688975" algn="just">
              <a:spcBef>
                <a:spcPts val="1200"/>
              </a:spcBef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FLC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 </a:t>
            </a:r>
            <a:r>
              <a:rPr lang="en-US" sz="2800" dirty="0" err="1">
                <a:solidFill>
                  <a:schemeClr val="tx1"/>
                </a:solidFill>
                <a:latin typeface="Kruti Dev 016" pitchFamily="2" charset="0"/>
              </a:rPr>
              <a:t>e’khu</a:t>
            </a:r>
            <a:r>
              <a:rPr lang="en-US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Kruti Dev 016" pitchFamily="2" charset="0"/>
              </a:rPr>
              <a:t>dk</a:t>
            </a:r>
            <a:r>
              <a:rPr lang="en-US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HkaMkj.k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LVªk¡x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:e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esa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x 7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dh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lqj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{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kk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ds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varxZr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fd;k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tkuk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,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oa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bldh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lwph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jktuSfrd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nyksa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dks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miyC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/k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djk;k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tkukA</a:t>
            </a:r>
            <a:endParaRPr lang="en-US" sz="2800" dirty="0">
              <a:solidFill>
                <a:schemeClr val="tx1"/>
              </a:solidFill>
              <a:latin typeface="Kruti Dev 016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295433" y="6369184"/>
            <a:ext cx="779767" cy="365125"/>
          </a:xfrm>
        </p:spPr>
        <p:txBody>
          <a:bodyPr/>
          <a:lstStyle/>
          <a:p>
            <a:fld id="{27E3079C-A6BF-4A34-BB47-9D61A2C8FA68}" type="slidenum">
              <a:rPr lang="en-US" smtClean="0">
                <a:solidFill>
                  <a:schemeClr val="tx1"/>
                </a:solidFill>
              </a:rPr>
              <a:pPr/>
              <a:t>11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41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522514" y="141514"/>
            <a:ext cx="11162805" cy="867890"/>
          </a:xfrm>
          <a:prstGeom prst="ribbon">
            <a:avLst>
              <a:gd name="adj1" fmla="val 11109"/>
              <a:gd name="adj2" fmla="val 66159"/>
            </a:avLst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Kruti Dev 016" pitchFamily="2" charset="0"/>
              </a:rPr>
              <a:t>bZ0oh0,e0@ohohih,Vh &amp; </a:t>
            </a:r>
            <a:r>
              <a:rPr lang="en-US" sz="3200" b="1" dirty="0" err="1" smtClean="0">
                <a:solidFill>
                  <a:srgbClr val="C00000"/>
                </a:solidFill>
                <a:latin typeface="Kruti Dev 016" pitchFamily="2" charset="0"/>
              </a:rPr>
              <a:t>iz’kklfud</a:t>
            </a:r>
            <a:r>
              <a:rPr lang="en-US" sz="3200" b="1" dirty="0" smtClean="0">
                <a:solidFill>
                  <a:srgbClr val="C00000"/>
                </a:solidFill>
                <a:latin typeface="Kruti Dev 016" pitchFamily="2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Kruti Dev 016" pitchFamily="2" charset="0"/>
              </a:rPr>
              <a:t>izko</a:t>
            </a:r>
            <a:r>
              <a:rPr lang="en-US" sz="3200" b="1" dirty="0" smtClean="0">
                <a:solidFill>
                  <a:srgbClr val="C00000"/>
                </a:solidFill>
                <a:latin typeface="Kruti Dev 016" pitchFamily="2" charset="0"/>
              </a:rPr>
              <a:t>/</a:t>
            </a:r>
            <a:r>
              <a:rPr lang="en-US" sz="3200" b="1" dirty="0" err="1" smtClean="0">
                <a:solidFill>
                  <a:srgbClr val="C00000"/>
                </a:solidFill>
                <a:latin typeface="Kruti Dev 016" pitchFamily="2" charset="0"/>
              </a:rPr>
              <a:t>kku</a:t>
            </a:r>
            <a:endParaRPr lang="en-US" sz="2800" b="1" dirty="0" smtClean="0">
              <a:solidFill>
                <a:srgbClr val="C00000"/>
              </a:solidFill>
              <a:latin typeface="Kruti Dev 016" pitchFamily="2" charset="0"/>
            </a:endParaRPr>
          </a:p>
          <a:p>
            <a:pPr algn="ctr"/>
            <a:r>
              <a:rPr lang="en-US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(Administrative Safeguards)</a:t>
            </a:r>
            <a:endParaRPr lang="en-US" sz="3200" b="1" dirty="0">
              <a:solidFill>
                <a:srgbClr val="C00000"/>
              </a:solidFill>
              <a:latin typeface="Kruti Dev 010" pitchFamily="2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22512" y="1157845"/>
            <a:ext cx="11162805" cy="368135"/>
          </a:xfrm>
          <a:prstGeom prst="roundRect">
            <a:avLst>
              <a:gd name="adj" fmla="val 50000"/>
            </a:avLst>
          </a:prstGeom>
          <a:ln>
            <a:noFill/>
          </a:ln>
          <a:effectLst>
            <a:reflection blurRad="6350" stA="50000" endA="300" endPos="55000" dir="5400000" sy="-100000" algn="bl" rotWithShape="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rgbClr val="0070C0"/>
                </a:solidFill>
              </a:rPr>
              <a:t>4. RANDOMIZATION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22513" y="1591296"/>
            <a:ext cx="11162805" cy="51835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688975" indent="-688975" algn="just"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FLC OK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bZ0oh0,e0@ohohih,Vh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fuokZpu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esa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iz;qDr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fd;s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tkus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ls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iwoZ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bZ0oh0,e0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VªSfdax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lkW¶Vos;j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ds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/;e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ls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nks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ckj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Randomized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fd;s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tkrs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gSaA</a:t>
            </a:r>
            <a:endParaRPr lang="en-US" sz="2800" dirty="0" smtClean="0">
              <a:solidFill>
                <a:schemeClr val="tx1"/>
              </a:solidFill>
              <a:latin typeface="Kruti Dev 016" pitchFamily="2" charset="0"/>
            </a:endParaRPr>
          </a:p>
          <a:p>
            <a:pPr marL="688975" indent="-688975" algn="just"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 Randomization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ftyk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fuokZpu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inkf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/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kdkjh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ds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Lrj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ij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fd;k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tkrk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gSA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blds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}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kjk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ftyk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esa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miyC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/k bZ0oh0,e0 ,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oa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ohohih,Vh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fo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/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kku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lHkk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okj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fpfUgr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fd;k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tkrk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gSA</a:t>
            </a:r>
            <a:endParaRPr lang="en-US" sz="2800" dirty="0" smtClean="0">
              <a:solidFill>
                <a:schemeClr val="tx1"/>
              </a:solidFill>
              <a:latin typeface="Kruti Dev 016" pitchFamily="2" charset="0"/>
            </a:endParaRPr>
          </a:p>
          <a:p>
            <a:pPr marL="688975" indent="-688975" algn="just"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Randomization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lacaf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/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kr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fuokZph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inkf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/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kdkjh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ds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Lrj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ij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preparation/candidate setting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ls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iwoZ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fd;k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tkrk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gSA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blds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}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kjk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fo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/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kku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lHkk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gsrq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miyC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/k bZ0oh0,e0@ohohih,Vh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ernku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dsUnz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okj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iz;ksx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gsrq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fpfUgr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fd;s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tkrs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gSaA</a:t>
            </a:r>
            <a:endParaRPr lang="en-US" sz="2800" dirty="0" smtClean="0">
              <a:solidFill>
                <a:schemeClr val="tx1"/>
              </a:solidFill>
              <a:latin typeface="Kruti Dev 016" pitchFamily="2" charset="0"/>
            </a:endParaRPr>
          </a:p>
          <a:p>
            <a:pPr marL="688975" indent="-688975" algn="just"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 Randomization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jktuSfrd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nyksa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ds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izfrfuf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/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k;ksa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dh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mifLFkfr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esa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]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tcfd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 Randomization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fuokZpu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yM+us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okys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vH;FkhZ@muds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izfrfuf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/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k;ksa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dh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mifLFkfr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esa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fd;k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tkrk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gSA</a:t>
            </a:r>
            <a:endParaRPr lang="en-US" sz="2800" dirty="0" smtClean="0">
              <a:solidFill>
                <a:schemeClr val="tx1"/>
              </a:solidFill>
              <a:latin typeface="Kruti Dev 016" pitchFamily="2" charset="0"/>
            </a:endParaRPr>
          </a:p>
          <a:p>
            <a:pPr marL="688975" indent="-688975" algn="just"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Randomization 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,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oa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 Randomization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ls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iwoZ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;g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Li”V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ugha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gksrk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gS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fd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dkSu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bZ0oh0,e0 ,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oa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ohohih,Vh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Øe’k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%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fdl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fo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/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kku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lHkk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,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oa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fdl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ernku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dsUnz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gsrq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fpfUgr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gksaxsA</a:t>
            </a:r>
            <a:endParaRPr lang="en-US" sz="2800" dirty="0" smtClean="0">
              <a:solidFill>
                <a:schemeClr val="tx1"/>
              </a:solidFill>
              <a:latin typeface="Kruti Dev 016" pitchFamily="2" charset="0"/>
            </a:endParaRPr>
          </a:p>
          <a:p>
            <a:pPr marL="688975" indent="-688975" algn="just"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uke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funsZ’ku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dh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izfØ;k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dh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lekfIr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ds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mijkar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gh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eri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=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ij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vH;fFkZ;ksa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dh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Øeokj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fLFkfr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Li”V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gksrh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gSA</a:t>
            </a:r>
            <a:endParaRPr lang="en-US" sz="2800" dirty="0" smtClean="0">
              <a:solidFill>
                <a:schemeClr val="tx1"/>
              </a:solidFill>
              <a:latin typeface="Kruti Dev 016" pitchFamily="2" charset="0"/>
            </a:endParaRPr>
          </a:p>
          <a:p>
            <a:pPr marL="688975" indent="-688975" algn="just">
              <a:lnSpc>
                <a:spcPct val="140000"/>
              </a:lnSpc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Ø"/>
            </a:pPr>
            <a:endParaRPr lang="en-US" sz="1600" dirty="0">
              <a:solidFill>
                <a:schemeClr val="tx1"/>
              </a:solidFill>
              <a:latin typeface="Kruti Dev 016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295433" y="6564125"/>
            <a:ext cx="779767" cy="365125"/>
          </a:xfrm>
        </p:spPr>
        <p:txBody>
          <a:bodyPr/>
          <a:lstStyle/>
          <a:p>
            <a:fld id="{27E3079C-A6BF-4A34-BB47-9D61A2C8FA68}" type="slidenum">
              <a:rPr lang="en-US" smtClean="0">
                <a:solidFill>
                  <a:schemeClr val="tx1"/>
                </a:solidFill>
              </a:rPr>
              <a:pPr/>
              <a:t>12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0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522514" y="141514"/>
            <a:ext cx="11162805" cy="867890"/>
          </a:xfrm>
          <a:prstGeom prst="ribbon">
            <a:avLst>
              <a:gd name="adj1" fmla="val 11109"/>
              <a:gd name="adj2" fmla="val 67553"/>
            </a:avLst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Kruti Dev 016" pitchFamily="2" charset="0"/>
              </a:rPr>
              <a:t>bZ0oh0,e0@ohohih,Vh &amp; </a:t>
            </a:r>
            <a:r>
              <a:rPr lang="en-US" sz="3200" b="1" dirty="0" err="1" smtClean="0">
                <a:solidFill>
                  <a:srgbClr val="C00000"/>
                </a:solidFill>
                <a:latin typeface="Kruti Dev 016" pitchFamily="2" charset="0"/>
              </a:rPr>
              <a:t>iz’kklfud</a:t>
            </a:r>
            <a:r>
              <a:rPr lang="en-US" sz="3200" b="1" dirty="0" smtClean="0">
                <a:solidFill>
                  <a:srgbClr val="C00000"/>
                </a:solidFill>
                <a:latin typeface="Kruti Dev 016" pitchFamily="2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Kruti Dev 016" pitchFamily="2" charset="0"/>
              </a:rPr>
              <a:t>izko</a:t>
            </a:r>
            <a:r>
              <a:rPr lang="en-US" sz="3200" b="1" dirty="0" smtClean="0">
                <a:solidFill>
                  <a:srgbClr val="C00000"/>
                </a:solidFill>
                <a:latin typeface="Kruti Dev 016" pitchFamily="2" charset="0"/>
              </a:rPr>
              <a:t>/</a:t>
            </a:r>
            <a:r>
              <a:rPr lang="en-US" sz="3200" b="1" dirty="0" err="1" smtClean="0">
                <a:solidFill>
                  <a:srgbClr val="C00000"/>
                </a:solidFill>
                <a:latin typeface="Kruti Dev 016" pitchFamily="2" charset="0"/>
              </a:rPr>
              <a:t>kku</a:t>
            </a:r>
            <a:endParaRPr lang="en-US" sz="2800" b="1" dirty="0" smtClean="0">
              <a:solidFill>
                <a:srgbClr val="C00000"/>
              </a:solidFill>
              <a:latin typeface="Kruti Dev 016" pitchFamily="2" charset="0"/>
            </a:endParaRPr>
          </a:p>
          <a:p>
            <a:pPr algn="ctr"/>
            <a:r>
              <a:rPr lang="en-US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(Administrative Safeguards)</a:t>
            </a:r>
            <a:endParaRPr lang="en-US" sz="3200" b="1" dirty="0">
              <a:solidFill>
                <a:srgbClr val="C00000"/>
              </a:solidFill>
              <a:latin typeface="Kruti Dev 010" pitchFamily="2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22512" y="1413166"/>
            <a:ext cx="11162805" cy="368135"/>
          </a:xfrm>
          <a:prstGeom prst="roundRect">
            <a:avLst>
              <a:gd name="adj" fmla="val 50000"/>
            </a:avLst>
          </a:prstGeom>
          <a:ln>
            <a:noFill/>
          </a:ln>
          <a:effectLst>
            <a:reflection blurRad="6350" stA="50000" endA="300" endPos="55000" dir="5400000" sy="-100000" algn="bl" rotWithShape="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>
                <a:solidFill>
                  <a:srgbClr val="0070C0"/>
                </a:solidFill>
              </a:rPr>
              <a:t>5</a:t>
            </a:r>
            <a:r>
              <a:rPr lang="en-US" b="1" dirty="0" smtClean="0">
                <a:solidFill>
                  <a:srgbClr val="0070C0"/>
                </a:solidFill>
              </a:rPr>
              <a:t>. POLL DAY CHECKS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22512" y="1947555"/>
            <a:ext cx="11162805" cy="46788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688975" indent="-688975" algn="just">
              <a:lnSpc>
                <a:spcPct val="140000"/>
              </a:lnSpc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ernku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dsUnz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ij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ernku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vfHkdÙkkZ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dh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izfrfu;qfDrA</a:t>
            </a:r>
            <a:endParaRPr lang="en-US" sz="2800" dirty="0" smtClean="0">
              <a:solidFill>
                <a:schemeClr val="tx1"/>
              </a:solidFill>
              <a:latin typeface="Kruti Dev 016" pitchFamily="2" charset="0"/>
            </a:endParaRPr>
          </a:p>
          <a:p>
            <a:pPr marL="688975" indent="-688975" algn="just">
              <a:lnSpc>
                <a:spcPct val="140000"/>
              </a:lnSpc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dsUnzh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;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l’kL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=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iqfyl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cy]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ekbZØks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vkWCtcZj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]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oscdkfLVax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]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fofM;ks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fjdkWfMax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bR;kfn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dh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O;oLFkkA</a:t>
            </a:r>
            <a:endParaRPr lang="en-US" sz="2800" dirty="0" smtClean="0">
              <a:solidFill>
                <a:schemeClr val="tx1"/>
              </a:solidFill>
              <a:latin typeface="Kruti Dev 016" pitchFamily="2" charset="0"/>
            </a:endParaRPr>
          </a:p>
          <a:p>
            <a:pPr marL="688975" indent="-688975" algn="just">
              <a:lnSpc>
                <a:spcPct val="140000"/>
              </a:lnSpc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lkekU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;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izs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{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kd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]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ftyk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fuokZpu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inkf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/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kdkjh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]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lsDVj@tksuy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naMkf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/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kdkjh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,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oa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vU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;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ojh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;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inkf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/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kdkfj;ksa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}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kjk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ernku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dsUnz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dk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Hkze.kA</a:t>
            </a:r>
            <a:endParaRPr lang="en-US" sz="2800" dirty="0" smtClean="0">
              <a:solidFill>
                <a:schemeClr val="tx1"/>
              </a:solidFill>
              <a:latin typeface="Kruti Dev 016" pitchFamily="2" charset="0"/>
            </a:endParaRPr>
          </a:p>
          <a:p>
            <a:pPr marL="688975" indent="-688975" algn="just">
              <a:lnSpc>
                <a:spcPct val="140000"/>
              </a:lnSpc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ernku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izfØ;k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esa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fefM;k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dh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lgHkkfxrkA</a:t>
            </a:r>
            <a:endParaRPr lang="en-US" sz="2800" dirty="0" smtClean="0">
              <a:solidFill>
                <a:schemeClr val="tx1"/>
              </a:solidFill>
              <a:latin typeface="Kruti Dev 016" pitchFamily="2" charset="0"/>
            </a:endParaRPr>
          </a:p>
          <a:p>
            <a:pPr marL="688975" indent="-688975" algn="just">
              <a:lnSpc>
                <a:spcPct val="140000"/>
              </a:lnSpc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ernku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izkjaHk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ls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iwoZ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ernku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dsUnzksa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ij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vH;fFkZ;ksa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ds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izfrfuf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/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k;ksa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dh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mifLFkfr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esa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ekWd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iksy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dk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fd;k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tkukA</a:t>
            </a:r>
            <a:endParaRPr lang="en-US" sz="2800" dirty="0" smtClean="0">
              <a:solidFill>
                <a:schemeClr val="tx1"/>
              </a:solidFill>
              <a:latin typeface="Kruti Dev 016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295433" y="6427560"/>
            <a:ext cx="779767" cy="365125"/>
          </a:xfrm>
        </p:spPr>
        <p:txBody>
          <a:bodyPr/>
          <a:lstStyle/>
          <a:p>
            <a:fld id="{27E3079C-A6BF-4A34-BB47-9D61A2C8FA68}" type="slidenum">
              <a:rPr lang="en-US" smtClean="0">
                <a:solidFill>
                  <a:schemeClr val="tx1"/>
                </a:solidFill>
              </a:rPr>
              <a:pPr/>
              <a:t>13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31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522514" y="141514"/>
            <a:ext cx="11162805" cy="867890"/>
          </a:xfrm>
          <a:prstGeom prst="ribbon">
            <a:avLst>
              <a:gd name="adj1" fmla="val 11109"/>
              <a:gd name="adj2" fmla="val 67553"/>
            </a:avLst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Kruti Dev 016" pitchFamily="2" charset="0"/>
              </a:rPr>
              <a:t>bZ0oh0,e0@ohohih,Vh &amp; </a:t>
            </a:r>
            <a:r>
              <a:rPr lang="en-US" sz="3200" b="1" dirty="0" err="1" smtClean="0">
                <a:solidFill>
                  <a:srgbClr val="C00000"/>
                </a:solidFill>
                <a:latin typeface="Kruti Dev 016" pitchFamily="2" charset="0"/>
              </a:rPr>
              <a:t>iz’kklfud</a:t>
            </a:r>
            <a:r>
              <a:rPr lang="en-US" sz="3200" b="1" dirty="0" smtClean="0">
                <a:solidFill>
                  <a:srgbClr val="C00000"/>
                </a:solidFill>
                <a:latin typeface="Kruti Dev 016" pitchFamily="2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Kruti Dev 016" pitchFamily="2" charset="0"/>
              </a:rPr>
              <a:t>izko</a:t>
            </a:r>
            <a:r>
              <a:rPr lang="en-US" sz="3200" b="1" dirty="0" smtClean="0">
                <a:solidFill>
                  <a:srgbClr val="C00000"/>
                </a:solidFill>
                <a:latin typeface="Kruti Dev 016" pitchFamily="2" charset="0"/>
              </a:rPr>
              <a:t>/</a:t>
            </a:r>
            <a:r>
              <a:rPr lang="en-US" sz="3200" b="1" dirty="0" err="1" smtClean="0">
                <a:solidFill>
                  <a:srgbClr val="C00000"/>
                </a:solidFill>
                <a:latin typeface="Kruti Dev 016" pitchFamily="2" charset="0"/>
              </a:rPr>
              <a:t>kku</a:t>
            </a:r>
            <a:endParaRPr lang="en-US" sz="2800" b="1" dirty="0" smtClean="0">
              <a:solidFill>
                <a:srgbClr val="C00000"/>
              </a:solidFill>
              <a:latin typeface="Kruti Dev 016" pitchFamily="2" charset="0"/>
            </a:endParaRPr>
          </a:p>
          <a:p>
            <a:pPr algn="ctr"/>
            <a:r>
              <a:rPr lang="en-US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(Administrative Safeguards)</a:t>
            </a:r>
            <a:endParaRPr lang="en-US" sz="3200" b="1" dirty="0">
              <a:solidFill>
                <a:srgbClr val="C00000"/>
              </a:solidFill>
              <a:latin typeface="Kruti Dev 01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22512" y="1490352"/>
            <a:ext cx="11162805" cy="368135"/>
          </a:xfrm>
          <a:prstGeom prst="roundRect">
            <a:avLst>
              <a:gd name="adj" fmla="val 50000"/>
            </a:avLst>
          </a:prstGeom>
          <a:ln>
            <a:noFill/>
          </a:ln>
          <a:effectLst>
            <a:reflection blurRad="6350" stA="50000" endA="300" endPos="55000" dir="5400000" sy="-100000" algn="bl" rotWithShape="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rgbClr val="0070C0"/>
                </a:solidFill>
              </a:rPr>
              <a:t>6. POLL CLOSURE, STORAGE AND SECURITY OF POLLED EVM &amp; VVPAT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2512" y="1947554"/>
            <a:ext cx="11293436" cy="49104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688975" indent="-688975" algn="just">
              <a:spcBef>
                <a:spcPts val="1200"/>
              </a:spcBef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lh0;w0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esa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iksy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Dykst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cVu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dks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nckus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ds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ckn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bZ0oh0,e0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dk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CRC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fd;s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fcuk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iqu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%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er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ugha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Mkyk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tk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ldrkA</a:t>
            </a:r>
            <a:endParaRPr lang="en-US" sz="2800" dirty="0" smtClean="0">
              <a:solidFill>
                <a:schemeClr val="tx1"/>
              </a:solidFill>
              <a:latin typeface="Kruti Dev 016" pitchFamily="2" charset="0"/>
            </a:endParaRPr>
          </a:p>
          <a:p>
            <a:pPr marL="688975" indent="-688975" algn="just">
              <a:spcBef>
                <a:spcPts val="1200"/>
              </a:spcBef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ernku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dh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lekfIr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mijkar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bZ0oh0,e0 ,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oa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ohohih,Vh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dSfjax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dsl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dks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ihBklhu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inkf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/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kdkjh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}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kjk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lhy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fd;k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tkukA</a:t>
            </a:r>
            <a:endParaRPr lang="en-US" sz="2800" dirty="0" smtClean="0">
              <a:solidFill>
                <a:schemeClr val="tx1"/>
              </a:solidFill>
              <a:latin typeface="Kruti Dev 016" pitchFamily="2" charset="0"/>
            </a:endParaRPr>
          </a:p>
          <a:p>
            <a:pPr marL="688975" indent="-688975" algn="just">
              <a:spcBef>
                <a:spcPts val="1200"/>
              </a:spcBef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lhy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fd;s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x;s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bZ0oh0,e0 ,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oa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ohohih,Vh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PCCP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ds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lqjf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{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kr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vfHkj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{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kk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esa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erx.kuk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otzx`g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rd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yk;s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tkrs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gSA</a:t>
            </a:r>
            <a:endParaRPr lang="en-US" sz="2800" dirty="0" smtClean="0">
              <a:solidFill>
                <a:schemeClr val="tx1"/>
              </a:solidFill>
              <a:latin typeface="Kruti Dev 016" pitchFamily="2" charset="0"/>
            </a:endParaRPr>
          </a:p>
          <a:p>
            <a:pPr marL="688975" indent="-688975" algn="just">
              <a:spcBef>
                <a:spcPts val="1200"/>
              </a:spcBef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ernku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esa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iz;qDr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bZ0oh0,e0 ,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oa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ohohih,Vh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erx.kuk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otzx`g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ds f=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Lrjh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;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lqj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{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kk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O;oLFkk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esa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HkaMkfjr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fd;k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tkrk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gSA</a:t>
            </a:r>
            <a:endParaRPr lang="en-US" sz="2800" dirty="0">
              <a:solidFill>
                <a:schemeClr val="tx1"/>
              </a:solidFill>
              <a:latin typeface="Kruti Dev 016" pitchFamily="2" charset="0"/>
            </a:endParaRPr>
          </a:p>
          <a:p>
            <a:pPr marL="688975" indent="-688975" algn="just">
              <a:spcBef>
                <a:spcPts val="1200"/>
              </a:spcBef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erx.kuk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otzx`g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vH;FkhZ@muds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izfrfuf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/k dh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mifLFkfr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esa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lhy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fd;k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tkrk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gS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rFkk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lhy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ij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mudk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gLrk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{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kj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izkIr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fd;k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tkrk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gSA</a:t>
            </a:r>
            <a:endParaRPr lang="en-US" sz="2800" dirty="0" smtClean="0">
              <a:solidFill>
                <a:schemeClr val="tx1"/>
              </a:solidFill>
              <a:latin typeface="Kruti Dev 016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295433" y="6357310"/>
            <a:ext cx="779767" cy="365125"/>
          </a:xfrm>
        </p:spPr>
        <p:txBody>
          <a:bodyPr/>
          <a:lstStyle/>
          <a:p>
            <a:fld id="{27E3079C-A6BF-4A34-BB47-9D61A2C8FA68}" type="slidenum">
              <a:rPr lang="en-US" smtClean="0">
                <a:solidFill>
                  <a:schemeClr val="tx1"/>
                </a:solidFill>
              </a:rPr>
              <a:pPr/>
              <a:t>14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36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522514" y="141514"/>
            <a:ext cx="11162805" cy="867890"/>
          </a:xfrm>
          <a:prstGeom prst="ribbon">
            <a:avLst>
              <a:gd name="adj1" fmla="val 11109"/>
              <a:gd name="adj2" fmla="val 68616"/>
            </a:avLst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Kruti Dev 016" pitchFamily="2" charset="0"/>
              </a:rPr>
              <a:t>bZ0oh0,e0@ohohih,Vh &amp; </a:t>
            </a:r>
            <a:r>
              <a:rPr lang="en-US" sz="3200" b="1" dirty="0" err="1" smtClean="0">
                <a:solidFill>
                  <a:srgbClr val="C00000"/>
                </a:solidFill>
                <a:latin typeface="Kruti Dev 016" pitchFamily="2" charset="0"/>
              </a:rPr>
              <a:t>iz’kklfud</a:t>
            </a:r>
            <a:r>
              <a:rPr lang="en-US" sz="3200" b="1" dirty="0" smtClean="0">
                <a:solidFill>
                  <a:srgbClr val="C00000"/>
                </a:solidFill>
                <a:latin typeface="Kruti Dev 016" pitchFamily="2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Kruti Dev 016" pitchFamily="2" charset="0"/>
              </a:rPr>
              <a:t>izko</a:t>
            </a:r>
            <a:r>
              <a:rPr lang="en-US" sz="3200" b="1" dirty="0" smtClean="0">
                <a:solidFill>
                  <a:srgbClr val="C00000"/>
                </a:solidFill>
                <a:latin typeface="Kruti Dev 016" pitchFamily="2" charset="0"/>
              </a:rPr>
              <a:t>/</a:t>
            </a:r>
            <a:r>
              <a:rPr lang="en-US" sz="3200" b="1" dirty="0" err="1" smtClean="0">
                <a:solidFill>
                  <a:srgbClr val="C00000"/>
                </a:solidFill>
                <a:latin typeface="Kruti Dev 016" pitchFamily="2" charset="0"/>
              </a:rPr>
              <a:t>kku</a:t>
            </a:r>
            <a:endParaRPr lang="en-US" sz="2800" b="1" dirty="0" smtClean="0">
              <a:solidFill>
                <a:srgbClr val="C00000"/>
              </a:solidFill>
              <a:latin typeface="Kruti Dev 016" pitchFamily="2" charset="0"/>
            </a:endParaRPr>
          </a:p>
          <a:p>
            <a:pPr algn="ctr"/>
            <a:r>
              <a:rPr lang="en-US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(Administrative Safeguards)</a:t>
            </a:r>
            <a:endParaRPr lang="en-US" sz="3200" b="1" dirty="0">
              <a:solidFill>
                <a:srgbClr val="C00000"/>
              </a:solidFill>
              <a:latin typeface="Kruti Dev 010" pitchFamily="2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22512" y="1335971"/>
            <a:ext cx="11162805" cy="368135"/>
          </a:xfrm>
          <a:prstGeom prst="roundRect">
            <a:avLst>
              <a:gd name="adj" fmla="val 50000"/>
            </a:avLst>
          </a:prstGeom>
          <a:ln>
            <a:noFill/>
          </a:ln>
          <a:effectLst>
            <a:reflection blurRad="6350" stA="50000" endA="300" endPos="55000" dir="5400000" sy="-100000" algn="bl" rotWithShape="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rgbClr val="0070C0"/>
                </a:solidFill>
              </a:rPr>
              <a:t>7. COUNTING 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22513" y="1816925"/>
            <a:ext cx="11162805" cy="4702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688975" indent="-688975" algn="just">
              <a:lnSpc>
                <a:spcPct val="140000"/>
              </a:lnSpc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erx.kuk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ds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fnu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otzx`g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dk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vH;FkhZ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]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fuokZph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inkf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/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kdkjh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]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izs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{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kd</a:t>
            </a:r>
            <a:r>
              <a:rPr lang="en-US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dh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mifLFkfr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esa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[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kksyk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tkuk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rFkk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izfØ;k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dk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fofM;ksxzkQh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djk;k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tkukA</a:t>
            </a:r>
            <a:endParaRPr lang="en-US" sz="2800" dirty="0" smtClean="0">
              <a:solidFill>
                <a:schemeClr val="tx1"/>
              </a:solidFill>
              <a:latin typeface="Kruti Dev 016" pitchFamily="2" charset="0"/>
            </a:endParaRPr>
          </a:p>
          <a:p>
            <a:pPr marL="688975" indent="-688975" algn="just">
              <a:lnSpc>
                <a:spcPct val="140000"/>
              </a:lnSpc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erx.kuk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Vscy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ij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ernku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esa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iz;qDr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lh0;w0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dk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pj.kokj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yk;k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tkukA</a:t>
            </a:r>
            <a:endParaRPr lang="en-US" sz="2800" dirty="0" smtClean="0">
              <a:solidFill>
                <a:schemeClr val="tx1"/>
              </a:solidFill>
              <a:latin typeface="Kruti Dev 016" pitchFamily="2" charset="0"/>
            </a:endParaRPr>
          </a:p>
          <a:p>
            <a:pPr marL="688975" indent="-688975" algn="just">
              <a:lnSpc>
                <a:spcPct val="140000"/>
              </a:lnSpc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lh0;w0 ds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Unique ID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,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oa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lhy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ij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fd;s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x;s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gLrk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{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kj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feyku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djrs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gq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fuokZpu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vfHkdÙkkZ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dks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fn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[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kk;k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tkukA</a:t>
            </a:r>
            <a:endParaRPr lang="en-US" sz="2800" dirty="0" smtClean="0">
              <a:solidFill>
                <a:schemeClr val="tx1"/>
              </a:solidFill>
              <a:latin typeface="Kruti Dev 016" pitchFamily="2" charset="0"/>
            </a:endParaRPr>
          </a:p>
          <a:p>
            <a:pPr marL="688975" indent="-688975" algn="just">
              <a:lnSpc>
                <a:spcPct val="140000"/>
              </a:lnSpc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yksd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lHkk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fuokZpu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{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ks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= ds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izR;sd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fo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/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kku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lHkk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Segment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,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oa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fo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/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kku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lHkk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fuokZpu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{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ks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= ds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randomly selected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,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d&amp;,d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ohohih,Vh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ds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eriphZ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dh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x.kuk</a:t>
            </a:r>
            <a:r>
              <a:rPr lang="en-US" sz="2800" dirty="0" err="1">
                <a:solidFill>
                  <a:schemeClr val="tx1"/>
                </a:solidFill>
                <a:latin typeface="Kruti Dev 016" pitchFamily="2" charset="0"/>
              </a:rPr>
              <a:t>A</a:t>
            </a:r>
            <a:endParaRPr lang="en-US" sz="2800" dirty="0" smtClean="0">
              <a:solidFill>
                <a:schemeClr val="tx1"/>
              </a:solidFill>
              <a:latin typeface="Kruti Dev 016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172103" y="6336990"/>
            <a:ext cx="779767" cy="365125"/>
          </a:xfrm>
        </p:spPr>
        <p:txBody>
          <a:bodyPr/>
          <a:lstStyle/>
          <a:p>
            <a:fld id="{27E3079C-A6BF-4A34-BB47-9D61A2C8FA68}" type="slidenum">
              <a:rPr lang="en-US" smtClean="0">
                <a:solidFill>
                  <a:schemeClr val="tx1"/>
                </a:solidFill>
              </a:rPr>
              <a:pPr/>
              <a:t>15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76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522514" y="141514"/>
            <a:ext cx="11162805" cy="867890"/>
          </a:xfrm>
          <a:prstGeom prst="ribbon">
            <a:avLst>
              <a:gd name="adj1" fmla="val 11109"/>
              <a:gd name="adj2" fmla="val 68616"/>
            </a:avLst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Kruti Dev 016" pitchFamily="2" charset="0"/>
              </a:rPr>
              <a:t>bZ0oh0,e0@ohohih,Vh &amp; </a:t>
            </a:r>
            <a:r>
              <a:rPr lang="en-US" sz="3200" b="1" dirty="0" err="1" smtClean="0">
                <a:solidFill>
                  <a:srgbClr val="C00000"/>
                </a:solidFill>
                <a:latin typeface="Kruti Dev 016" pitchFamily="2" charset="0"/>
              </a:rPr>
              <a:t>iz’kklfud</a:t>
            </a:r>
            <a:r>
              <a:rPr lang="en-US" sz="3200" b="1" dirty="0" smtClean="0">
                <a:solidFill>
                  <a:srgbClr val="C00000"/>
                </a:solidFill>
                <a:latin typeface="Kruti Dev 016" pitchFamily="2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Kruti Dev 016" pitchFamily="2" charset="0"/>
              </a:rPr>
              <a:t>izko</a:t>
            </a:r>
            <a:r>
              <a:rPr lang="en-US" sz="3200" b="1" dirty="0" smtClean="0">
                <a:solidFill>
                  <a:srgbClr val="C00000"/>
                </a:solidFill>
                <a:latin typeface="Kruti Dev 016" pitchFamily="2" charset="0"/>
              </a:rPr>
              <a:t>/</a:t>
            </a:r>
            <a:r>
              <a:rPr lang="en-US" sz="3200" b="1" dirty="0" err="1" smtClean="0">
                <a:solidFill>
                  <a:srgbClr val="C00000"/>
                </a:solidFill>
                <a:latin typeface="Kruti Dev 016" pitchFamily="2" charset="0"/>
              </a:rPr>
              <a:t>kku</a:t>
            </a:r>
            <a:endParaRPr lang="en-US" sz="2800" b="1" dirty="0" smtClean="0">
              <a:solidFill>
                <a:srgbClr val="C00000"/>
              </a:solidFill>
              <a:latin typeface="Kruti Dev 016" pitchFamily="2" charset="0"/>
            </a:endParaRPr>
          </a:p>
          <a:p>
            <a:pPr algn="ctr"/>
            <a:r>
              <a:rPr lang="en-US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(Administrative Safeguards)</a:t>
            </a:r>
            <a:endParaRPr lang="en-US" sz="3200" b="1" dirty="0">
              <a:solidFill>
                <a:srgbClr val="C00000"/>
              </a:solidFill>
              <a:latin typeface="Kruti Dev 01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22512" y="1371599"/>
            <a:ext cx="11162805" cy="368135"/>
          </a:xfrm>
          <a:prstGeom prst="roundRect">
            <a:avLst>
              <a:gd name="adj" fmla="val 50000"/>
            </a:avLst>
          </a:prstGeom>
          <a:ln>
            <a:noFill/>
          </a:ln>
          <a:effectLst>
            <a:reflection blurRad="6350" stA="50000" endA="300" endPos="55000" dir="5400000" sy="-100000" algn="bl" rotWithShape="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>
                <a:solidFill>
                  <a:srgbClr val="0070C0"/>
                </a:solidFill>
              </a:rPr>
              <a:t>8</a:t>
            </a:r>
            <a:r>
              <a:rPr lang="en-US" b="1" dirty="0" smtClean="0">
                <a:solidFill>
                  <a:srgbClr val="0070C0"/>
                </a:solidFill>
              </a:rPr>
              <a:t>. ELECTION PETITION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2512" y="2101928"/>
            <a:ext cx="11162805" cy="40257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688975" indent="-688975" algn="just">
              <a:lnSpc>
                <a:spcPct val="140000"/>
              </a:lnSpc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ernku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ds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ifj.kke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dh ?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kks”k.kk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ds 45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fnuksa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rd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fuokZpu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okn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nk;j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djus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dh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vof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/kA</a:t>
            </a:r>
          </a:p>
          <a:p>
            <a:pPr marL="688975" indent="-688975" algn="just">
              <a:lnSpc>
                <a:spcPct val="140000"/>
              </a:lnSpc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fuokZpu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okn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vof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/k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esa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fuokZpu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esa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iz;qDr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bZ0oh0,e0 ,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oa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ohohih,Vh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dk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lqjf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{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kr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HkaMkj.k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otzx`g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esa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fd;k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tkukA</a:t>
            </a:r>
            <a:endParaRPr lang="en-US" sz="2800" dirty="0" smtClean="0">
              <a:solidFill>
                <a:schemeClr val="tx1"/>
              </a:solidFill>
              <a:latin typeface="Kruti Dev 016" pitchFamily="2" charset="0"/>
            </a:endParaRPr>
          </a:p>
          <a:p>
            <a:pPr marL="688975" indent="-688975" algn="just">
              <a:lnSpc>
                <a:spcPct val="140000"/>
              </a:lnSpc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fuokZpu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okn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esa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lafyIr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bZ0oh0,e0 ,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oa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ohohih,Vh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dk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,d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i`Fkd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otzx`g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esa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ekuuh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;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mPp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U;k;ky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;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ls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vkns’k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izkIr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fd;s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tkus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rd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lqjf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{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kr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HkaMkj.kA</a:t>
            </a:r>
            <a:endParaRPr lang="en-US" sz="2800" dirty="0" smtClean="0">
              <a:solidFill>
                <a:schemeClr val="tx1"/>
              </a:solidFill>
              <a:latin typeface="Kruti Dev 016" pitchFamily="2" charset="0"/>
            </a:endParaRPr>
          </a:p>
          <a:p>
            <a:pPr marL="688975" indent="-688975" algn="just">
              <a:lnSpc>
                <a:spcPct val="140000"/>
              </a:lnSpc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fuokZpu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okn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ls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eqDr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bZ0oh0,e0 ,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oa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ohohih,Vh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vU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;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fuokZpu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gsrq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eqDrA</a:t>
            </a:r>
            <a:endParaRPr lang="en-US" sz="2800" dirty="0" smtClean="0">
              <a:solidFill>
                <a:schemeClr val="tx1"/>
              </a:solidFill>
              <a:latin typeface="Kruti Dev 016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295433" y="6392935"/>
            <a:ext cx="779767" cy="365125"/>
          </a:xfrm>
        </p:spPr>
        <p:txBody>
          <a:bodyPr/>
          <a:lstStyle/>
          <a:p>
            <a:fld id="{27E3079C-A6BF-4A34-BB47-9D61A2C8FA68}" type="slidenum">
              <a:rPr lang="en-US" smtClean="0">
                <a:solidFill>
                  <a:schemeClr val="tx1"/>
                </a:solidFill>
              </a:rPr>
              <a:pPr/>
              <a:t>16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45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522514" y="141514"/>
            <a:ext cx="11162805" cy="867890"/>
          </a:xfrm>
          <a:prstGeom prst="ribbon">
            <a:avLst>
              <a:gd name="adj1" fmla="val 11109"/>
              <a:gd name="adj2" fmla="val 69503"/>
            </a:avLst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Kruti Dev 016" pitchFamily="2" charset="0"/>
              </a:rPr>
              <a:t>bZ0oh0,e0@ohohih,Vh </a:t>
            </a:r>
            <a:r>
              <a:rPr lang="en-US" sz="3600" b="1" dirty="0">
                <a:solidFill>
                  <a:srgbClr val="C00000"/>
                </a:solidFill>
                <a:latin typeface="Kruti Dev 016" pitchFamily="2" charset="0"/>
              </a:rPr>
              <a:t>&amp;</a:t>
            </a:r>
            <a:r>
              <a:rPr lang="en-US" sz="3200" b="1" dirty="0">
                <a:solidFill>
                  <a:srgbClr val="C00000"/>
                </a:solidFill>
                <a:latin typeface="Kruti Dev 010" pitchFamily="2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PwDs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Kruti Dev 016" pitchFamily="2" charset="0"/>
              </a:rPr>
              <a:t>ernkrk</a:t>
            </a:r>
            <a:endParaRPr lang="en-US" sz="3600" b="1" dirty="0">
              <a:solidFill>
                <a:srgbClr val="C00000"/>
              </a:solidFill>
              <a:latin typeface="Kruti Dev 016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431962" y="1104405"/>
            <a:ext cx="10562116" cy="14606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marL="973138" algn="just">
              <a:lnSpc>
                <a:spcPct val="140000"/>
              </a:lnSpc>
              <a:buClr>
                <a:schemeClr val="accent6">
                  <a:lumMod val="50000"/>
                </a:schemeClr>
              </a:buClr>
            </a:pPr>
            <a:r>
              <a:rPr lang="en-US" sz="2400" dirty="0" err="1" smtClean="0">
                <a:solidFill>
                  <a:schemeClr val="tx1"/>
                </a:solidFill>
                <a:latin typeface="Kruti Dev 016" pitchFamily="2" charset="0"/>
              </a:rPr>
              <a:t>czsy</a:t>
            </a:r>
            <a:r>
              <a:rPr lang="en-US" sz="24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6" pitchFamily="2" charset="0"/>
              </a:rPr>
              <a:t>fyfi</a:t>
            </a:r>
            <a:r>
              <a:rPr lang="en-US" sz="24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6" pitchFamily="2" charset="0"/>
              </a:rPr>
              <a:t>esa</a:t>
            </a:r>
            <a:r>
              <a:rPr lang="en-US" sz="24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6" pitchFamily="2" charset="0"/>
              </a:rPr>
              <a:t>eri</a:t>
            </a:r>
            <a:r>
              <a:rPr lang="en-US" sz="2400" dirty="0" smtClean="0">
                <a:solidFill>
                  <a:schemeClr val="tx1"/>
                </a:solidFill>
                <a:latin typeface="Kruti Dev 016" pitchFamily="2" charset="0"/>
              </a:rPr>
              <a:t>= dh </a:t>
            </a:r>
            <a:r>
              <a:rPr lang="en-US" sz="2400" dirty="0" err="1" smtClean="0">
                <a:solidFill>
                  <a:schemeClr val="tx1"/>
                </a:solidFill>
                <a:latin typeface="Kruti Dev 016" pitchFamily="2" charset="0"/>
              </a:rPr>
              <a:t>izR;sd</a:t>
            </a:r>
            <a:r>
              <a:rPr lang="en-US" sz="24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6" pitchFamily="2" charset="0"/>
              </a:rPr>
              <a:t>ernku</a:t>
            </a:r>
            <a:r>
              <a:rPr lang="en-US" sz="24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6" pitchFamily="2" charset="0"/>
              </a:rPr>
              <a:t>dsUnz</a:t>
            </a:r>
            <a:r>
              <a:rPr lang="en-US" sz="24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6" pitchFamily="2" charset="0"/>
              </a:rPr>
              <a:t>ij</a:t>
            </a:r>
            <a:r>
              <a:rPr lang="en-US" sz="24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6" pitchFamily="2" charset="0"/>
              </a:rPr>
              <a:t>O;oLFkkA</a:t>
            </a:r>
            <a:endParaRPr lang="en-US" sz="2400" dirty="0" smtClean="0">
              <a:solidFill>
                <a:schemeClr val="tx1"/>
              </a:solidFill>
              <a:latin typeface="Kruti Dev 016" pitchFamily="2" charset="0"/>
            </a:endParaRPr>
          </a:p>
          <a:p>
            <a:pPr marL="973138" algn="just">
              <a:lnSpc>
                <a:spcPct val="140000"/>
              </a:lnSpc>
              <a:buClr>
                <a:schemeClr val="accent6">
                  <a:lumMod val="50000"/>
                </a:schemeClr>
              </a:buClr>
            </a:pPr>
            <a:r>
              <a:rPr lang="en-US" sz="2400" dirty="0" smtClean="0">
                <a:solidFill>
                  <a:schemeClr val="tx1"/>
                </a:solidFill>
                <a:latin typeface="Kruti Dev 016" pitchFamily="2" charset="0"/>
              </a:rPr>
              <a:t>ch0;w0 ds </a:t>
            </a:r>
            <a:r>
              <a:rPr lang="en-US" sz="2400" dirty="0" err="1" smtClean="0">
                <a:solidFill>
                  <a:schemeClr val="tx1"/>
                </a:solidFill>
                <a:latin typeface="Kruti Dev 016" pitchFamily="2" charset="0"/>
              </a:rPr>
              <a:t>cVu</a:t>
            </a:r>
            <a:r>
              <a:rPr lang="en-US" sz="2400" dirty="0" smtClean="0">
                <a:solidFill>
                  <a:schemeClr val="tx1"/>
                </a:solidFill>
                <a:latin typeface="Kruti Dev 016" pitchFamily="2" charset="0"/>
              </a:rPr>
              <a:t> dh </a:t>
            </a:r>
            <a:r>
              <a:rPr lang="en-US" sz="2400" dirty="0" err="1" smtClean="0">
                <a:solidFill>
                  <a:schemeClr val="tx1"/>
                </a:solidFill>
                <a:latin typeface="Kruti Dev 016" pitchFamily="2" charset="0"/>
              </a:rPr>
              <a:t>nkfguh</a:t>
            </a:r>
            <a:r>
              <a:rPr lang="en-US" sz="24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6" pitchFamily="2" charset="0"/>
              </a:rPr>
              <a:t>vksj</a:t>
            </a:r>
            <a:r>
              <a:rPr lang="en-US" sz="24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6" pitchFamily="2" charset="0"/>
              </a:rPr>
              <a:t>czsy</a:t>
            </a:r>
            <a:r>
              <a:rPr lang="en-US" sz="24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6" pitchFamily="2" charset="0"/>
              </a:rPr>
              <a:t>fyfi</a:t>
            </a:r>
            <a:r>
              <a:rPr lang="en-US" sz="24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6" pitchFamily="2" charset="0"/>
              </a:rPr>
              <a:t>esa</a:t>
            </a:r>
            <a:r>
              <a:rPr lang="en-US" sz="24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6" pitchFamily="2" charset="0"/>
              </a:rPr>
              <a:t>vH;FkhZ</a:t>
            </a:r>
            <a:r>
              <a:rPr lang="en-US" sz="2400" dirty="0" smtClean="0">
                <a:solidFill>
                  <a:schemeClr val="tx1"/>
                </a:solidFill>
                <a:latin typeface="Kruti Dev 016" pitchFamily="2" charset="0"/>
              </a:rPr>
              <a:t> dh la[;k </a:t>
            </a:r>
            <a:r>
              <a:rPr lang="en-US" sz="2400" dirty="0" err="1" smtClean="0">
                <a:solidFill>
                  <a:schemeClr val="tx1"/>
                </a:solidFill>
                <a:latin typeface="Kruti Dev 016" pitchFamily="2" charset="0"/>
              </a:rPr>
              <a:t>vafdrA</a:t>
            </a:r>
            <a:endParaRPr lang="en-US" sz="2400" dirty="0" smtClean="0">
              <a:solidFill>
                <a:schemeClr val="tx1"/>
              </a:solidFill>
              <a:latin typeface="Kruti Dev 016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35974" y="2717220"/>
            <a:ext cx="10658104" cy="2341489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marL="1081088" algn="just">
              <a:lnSpc>
                <a:spcPct val="130000"/>
              </a:lnSpc>
              <a:buClr>
                <a:schemeClr val="accent6">
                  <a:lumMod val="50000"/>
                </a:schemeClr>
              </a:buClr>
            </a:pPr>
            <a:r>
              <a:rPr lang="en-US" sz="2400" dirty="0" smtClean="0">
                <a:solidFill>
                  <a:schemeClr val="tx1"/>
                </a:solidFill>
                <a:latin typeface="Kruti Dev 016" pitchFamily="2" charset="0"/>
              </a:rPr>
              <a:t>ch0;w0 ds </a:t>
            </a:r>
            <a:r>
              <a:rPr lang="en-US" sz="2400" dirty="0" err="1" smtClean="0">
                <a:solidFill>
                  <a:schemeClr val="tx1"/>
                </a:solidFill>
                <a:latin typeface="Kruti Dev 016" pitchFamily="2" charset="0"/>
              </a:rPr>
              <a:t>vkdkj</a:t>
            </a:r>
            <a:r>
              <a:rPr lang="en-US" sz="24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6" pitchFamily="2" charset="0"/>
              </a:rPr>
              <a:t>dk</a:t>
            </a:r>
            <a:r>
              <a:rPr lang="en-US" sz="24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6" pitchFamily="2" charset="0"/>
              </a:rPr>
              <a:t>vis</a:t>
            </a:r>
            <a:r>
              <a:rPr lang="en-US" sz="2400" dirty="0" smtClean="0">
                <a:solidFill>
                  <a:schemeClr val="tx1"/>
                </a:solidFill>
                <a:latin typeface="Kruti Dev 016" pitchFamily="2" charset="0"/>
              </a:rPr>
              <a:t>{</a:t>
            </a:r>
            <a:r>
              <a:rPr lang="en-US" sz="2400" dirty="0" err="1" smtClean="0">
                <a:solidFill>
                  <a:schemeClr val="tx1"/>
                </a:solidFill>
                <a:latin typeface="Kruti Dev 016" pitchFamily="2" charset="0"/>
              </a:rPr>
              <a:t>kkd`r</a:t>
            </a:r>
            <a:r>
              <a:rPr lang="en-US" sz="24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6" pitchFamily="2" charset="0"/>
              </a:rPr>
              <a:t>NksVk</a:t>
            </a:r>
            <a:r>
              <a:rPr lang="en-US" sz="24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6" pitchFamily="2" charset="0"/>
              </a:rPr>
              <a:t>gksuk</a:t>
            </a:r>
            <a:r>
              <a:rPr lang="en-US" sz="24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6" pitchFamily="2" charset="0"/>
              </a:rPr>
              <a:t>rFkk</a:t>
            </a:r>
            <a:r>
              <a:rPr lang="en-US" sz="24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6" pitchFamily="2" charset="0"/>
              </a:rPr>
              <a:t>lHkh</a:t>
            </a:r>
            <a:r>
              <a:rPr lang="en-US" sz="24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6" pitchFamily="2" charset="0"/>
              </a:rPr>
              <a:t>ernkrkvksa</a:t>
            </a:r>
            <a:r>
              <a:rPr lang="en-US" sz="24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6" pitchFamily="2" charset="0"/>
              </a:rPr>
              <a:t>dks</a:t>
            </a:r>
            <a:r>
              <a:rPr lang="en-US" sz="24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6" pitchFamily="2" charset="0"/>
              </a:rPr>
              <a:t>er</a:t>
            </a:r>
            <a:r>
              <a:rPr lang="en-US" sz="24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6" pitchFamily="2" charset="0"/>
              </a:rPr>
              <a:t>Mkyus</a:t>
            </a:r>
            <a:r>
              <a:rPr lang="en-US" sz="24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6" pitchFamily="2" charset="0"/>
              </a:rPr>
              <a:t>gsrq</a:t>
            </a:r>
            <a:r>
              <a:rPr lang="en-US" sz="24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6" pitchFamily="2" charset="0"/>
              </a:rPr>
              <a:t>leku</a:t>
            </a:r>
            <a:r>
              <a:rPr lang="en-US" sz="2400" dirty="0" smtClean="0">
                <a:solidFill>
                  <a:schemeClr val="tx1"/>
                </a:solidFill>
                <a:latin typeface="Kruti Dev 016" pitchFamily="2" charset="0"/>
              </a:rPr>
              <a:t> le; </a:t>
            </a:r>
            <a:r>
              <a:rPr lang="en-US" sz="2400" dirty="0" err="1" smtClean="0">
                <a:solidFill>
                  <a:schemeClr val="tx1"/>
                </a:solidFill>
                <a:latin typeface="Kruti Dev 016" pitchFamily="2" charset="0"/>
              </a:rPr>
              <a:t>fn;k</a:t>
            </a:r>
            <a:r>
              <a:rPr lang="en-US" sz="24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6" pitchFamily="2" charset="0"/>
              </a:rPr>
              <a:t>tkukA</a:t>
            </a:r>
            <a:endParaRPr lang="en-US" sz="2400" dirty="0" smtClean="0">
              <a:solidFill>
                <a:schemeClr val="tx1"/>
              </a:solidFill>
              <a:latin typeface="Kruti Dev 016" pitchFamily="2" charset="0"/>
            </a:endParaRPr>
          </a:p>
          <a:p>
            <a:pPr marL="1081088" algn="just">
              <a:lnSpc>
                <a:spcPct val="130000"/>
              </a:lnSpc>
              <a:buClr>
                <a:schemeClr val="accent6">
                  <a:lumMod val="50000"/>
                </a:schemeClr>
              </a:buClr>
            </a:pPr>
            <a:r>
              <a:rPr lang="en-US" sz="2400" dirty="0" err="1" smtClean="0">
                <a:solidFill>
                  <a:schemeClr val="tx1"/>
                </a:solidFill>
                <a:latin typeface="Kruti Dev 016" pitchFamily="2" charset="0"/>
              </a:rPr>
              <a:t>ohohih,Vh</a:t>
            </a:r>
            <a:r>
              <a:rPr lang="en-US" sz="24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6" pitchFamily="2" charset="0"/>
              </a:rPr>
              <a:t>dk</a:t>
            </a:r>
            <a:r>
              <a:rPr lang="en-US" sz="24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6" pitchFamily="2" charset="0"/>
              </a:rPr>
              <a:t>n`f”Vckf</a:t>
            </a:r>
            <a:r>
              <a:rPr lang="en-US" sz="2400" dirty="0" smtClean="0">
                <a:solidFill>
                  <a:schemeClr val="tx1"/>
                </a:solidFill>
                <a:latin typeface="Kruti Dev 016" pitchFamily="2" charset="0"/>
              </a:rPr>
              <a:t>/</a:t>
            </a:r>
            <a:r>
              <a:rPr lang="en-US" sz="2400" dirty="0" err="1" smtClean="0">
                <a:solidFill>
                  <a:schemeClr val="tx1"/>
                </a:solidFill>
                <a:latin typeface="Kruti Dev 016" pitchFamily="2" charset="0"/>
              </a:rPr>
              <a:t>kr</a:t>
            </a:r>
            <a:r>
              <a:rPr lang="en-US" sz="24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6" pitchFamily="2" charset="0"/>
              </a:rPr>
              <a:t>ernkrkvksa</a:t>
            </a:r>
            <a:r>
              <a:rPr lang="en-US" sz="2400" dirty="0" smtClean="0">
                <a:solidFill>
                  <a:schemeClr val="tx1"/>
                </a:solidFill>
                <a:latin typeface="Kruti Dev 016" pitchFamily="2" charset="0"/>
              </a:rPr>
              <a:t> ds </a:t>
            </a:r>
            <a:r>
              <a:rPr lang="en-US" sz="2400" dirty="0" err="1" smtClean="0">
                <a:solidFill>
                  <a:schemeClr val="tx1"/>
                </a:solidFill>
                <a:latin typeface="Kruti Dev 016" pitchFamily="2" charset="0"/>
              </a:rPr>
              <a:t>vuq:i</a:t>
            </a:r>
            <a:r>
              <a:rPr lang="en-US" sz="2400" dirty="0" smtClean="0">
                <a:solidFill>
                  <a:schemeClr val="tx1"/>
                </a:solidFill>
                <a:latin typeface="Kruti Dev 016" pitchFamily="2" charset="0"/>
              </a:rPr>
              <a:t> u </a:t>
            </a:r>
            <a:r>
              <a:rPr lang="en-US" sz="2400" dirty="0" err="1" smtClean="0">
                <a:solidFill>
                  <a:schemeClr val="tx1"/>
                </a:solidFill>
                <a:latin typeface="Kruti Dev 016" pitchFamily="2" charset="0"/>
              </a:rPr>
              <a:t>gksukA</a:t>
            </a:r>
            <a:endParaRPr lang="en-US" sz="2400" dirty="0" smtClean="0">
              <a:solidFill>
                <a:schemeClr val="tx1"/>
              </a:solidFill>
              <a:latin typeface="Kruti Dev 016" pitchFamily="2" charset="0"/>
            </a:endParaRPr>
          </a:p>
          <a:p>
            <a:pPr marL="1081088" algn="just">
              <a:lnSpc>
                <a:spcPct val="130000"/>
              </a:lnSpc>
              <a:buClr>
                <a:schemeClr val="accent6">
                  <a:lumMod val="50000"/>
                </a:schemeClr>
              </a:buClr>
            </a:pPr>
            <a:r>
              <a:rPr lang="en-US" sz="2400" dirty="0" smtClean="0">
                <a:solidFill>
                  <a:schemeClr val="tx1"/>
                </a:solidFill>
                <a:latin typeface="Kruti Dev 016" pitchFamily="2" charset="0"/>
              </a:rPr>
              <a:t>bZ0oh0,e0 ,</a:t>
            </a:r>
            <a:r>
              <a:rPr lang="en-US" sz="2400" dirty="0" err="1" smtClean="0">
                <a:solidFill>
                  <a:schemeClr val="tx1"/>
                </a:solidFill>
                <a:latin typeface="Kruti Dev 016" pitchFamily="2" charset="0"/>
              </a:rPr>
              <a:t>oa</a:t>
            </a:r>
            <a:r>
              <a:rPr lang="en-US" sz="24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6" pitchFamily="2" charset="0"/>
              </a:rPr>
              <a:t>ohohih,Vh</a:t>
            </a:r>
            <a:r>
              <a:rPr lang="en-US" sz="2400" dirty="0" smtClean="0">
                <a:solidFill>
                  <a:schemeClr val="tx1"/>
                </a:solidFill>
                <a:latin typeface="Kruti Dev 016" pitchFamily="2" charset="0"/>
              </a:rPr>
              <a:t> ds </a:t>
            </a:r>
            <a:r>
              <a:rPr lang="en-US" sz="2400" dirty="0" err="1" smtClean="0">
                <a:solidFill>
                  <a:schemeClr val="tx1"/>
                </a:solidFill>
                <a:latin typeface="Kruti Dev 016" pitchFamily="2" charset="0"/>
              </a:rPr>
              <a:t>iz;ksx</a:t>
            </a:r>
            <a:r>
              <a:rPr lang="en-US" sz="24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6" pitchFamily="2" charset="0"/>
              </a:rPr>
              <a:t>ls</a:t>
            </a:r>
            <a:r>
              <a:rPr lang="en-US" sz="24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6" pitchFamily="2" charset="0"/>
              </a:rPr>
              <a:t>lacaf</a:t>
            </a:r>
            <a:r>
              <a:rPr lang="en-US" sz="2400" dirty="0" smtClean="0">
                <a:solidFill>
                  <a:schemeClr val="tx1"/>
                </a:solidFill>
                <a:latin typeface="Kruti Dev 016" pitchFamily="2" charset="0"/>
              </a:rPr>
              <a:t>/</a:t>
            </a:r>
            <a:r>
              <a:rPr lang="en-US" sz="2400" dirty="0" err="1" smtClean="0">
                <a:solidFill>
                  <a:schemeClr val="tx1"/>
                </a:solidFill>
                <a:latin typeface="Kruti Dev 016" pitchFamily="2" charset="0"/>
              </a:rPr>
              <a:t>kr</a:t>
            </a:r>
            <a:r>
              <a:rPr lang="en-US" sz="24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6" pitchFamily="2" charset="0"/>
              </a:rPr>
              <a:t>funsZ’k</a:t>
            </a:r>
            <a:r>
              <a:rPr lang="en-US" sz="24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6" pitchFamily="2" charset="0"/>
              </a:rPr>
              <a:t>dk</a:t>
            </a:r>
            <a:r>
              <a:rPr lang="en-US" sz="24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6" pitchFamily="2" charset="0"/>
              </a:rPr>
              <a:t>czsy</a:t>
            </a:r>
            <a:r>
              <a:rPr lang="en-US" sz="24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6" pitchFamily="2" charset="0"/>
              </a:rPr>
              <a:t>fyfi</a:t>
            </a:r>
            <a:r>
              <a:rPr lang="en-US" sz="24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6" pitchFamily="2" charset="0"/>
              </a:rPr>
              <a:t>esa</a:t>
            </a:r>
            <a:r>
              <a:rPr lang="en-US" sz="2400" dirty="0" smtClean="0">
                <a:solidFill>
                  <a:schemeClr val="tx1"/>
                </a:solidFill>
                <a:latin typeface="Kruti Dev 016" pitchFamily="2" charset="0"/>
              </a:rPr>
              <a:t> u </a:t>
            </a:r>
            <a:r>
              <a:rPr lang="en-US" sz="2400" dirty="0" err="1" smtClean="0">
                <a:solidFill>
                  <a:schemeClr val="tx1"/>
                </a:solidFill>
                <a:latin typeface="Kruti Dev 016" pitchFamily="2" charset="0"/>
              </a:rPr>
              <a:t>gksukA</a:t>
            </a:r>
            <a:endParaRPr lang="en-US" sz="2400" dirty="0" smtClean="0">
              <a:solidFill>
                <a:schemeClr val="tx1"/>
              </a:solidFill>
              <a:latin typeface="Kruti Dev 016" pitchFamily="2" charset="0"/>
            </a:endParaRPr>
          </a:p>
          <a:p>
            <a:pPr marL="1081088" algn="just">
              <a:lnSpc>
                <a:spcPct val="130000"/>
              </a:lnSpc>
              <a:buClr>
                <a:schemeClr val="accent6">
                  <a:lumMod val="50000"/>
                </a:schemeClr>
              </a:buClr>
            </a:pPr>
            <a:r>
              <a:rPr lang="en-US" sz="2400" dirty="0" smtClean="0">
                <a:solidFill>
                  <a:schemeClr val="tx1"/>
                </a:solidFill>
                <a:latin typeface="Kruti Dev 016" pitchFamily="2" charset="0"/>
              </a:rPr>
              <a:t>bZ0oh0,e0 ,</a:t>
            </a:r>
            <a:r>
              <a:rPr lang="en-US" sz="2400" dirty="0" err="1" smtClean="0">
                <a:solidFill>
                  <a:schemeClr val="tx1"/>
                </a:solidFill>
                <a:latin typeface="Kruti Dev 016" pitchFamily="2" charset="0"/>
              </a:rPr>
              <a:t>oa</a:t>
            </a:r>
            <a:r>
              <a:rPr lang="en-US" sz="24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6" pitchFamily="2" charset="0"/>
              </a:rPr>
              <a:t>ohohih,Vh</a:t>
            </a:r>
            <a:r>
              <a:rPr lang="en-US" sz="2400" dirty="0" smtClean="0">
                <a:solidFill>
                  <a:schemeClr val="tx1"/>
                </a:solidFill>
                <a:latin typeface="Kruti Dev 016" pitchFamily="2" charset="0"/>
              </a:rPr>
              <a:t> ds </a:t>
            </a:r>
            <a:r>
              <a:rPr lang="en-US" sz="2400" dirty="0" err="1" smtClean="0">
                <a:solidFill>
                  <a:schemeClr val="tx1"/>
                </a:solidFill>
                <a:latin typeface="Kruti Dev 016" pitchFamily="2" charset="0"/>
              </a:rPr>
              <a:t>iz;ksx</a:t>
            </a:r>
            <a:r>
              <a:rPr lang="en-US" sz="24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6" pitchFamily="2" charset="0"/>
              </a:rPr>
              <a:t>ls</a:t>
            </a:r>
            <a:r>
              <a:rPr lang="en-US" sz="24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6" pitchFamily="2" charset="0"/>
              </a:rPr>
              <a:t>lacaf</a:t>
            </a:r>
            <a:r>
              <a:rPr lang="en-US" sz="2400" dirty="0" smtClean="0">
                <a:solidFill>
                  <a:schemeClr val="tx1"/>
                </a:solidFill>
                <a:latin typeface="Kruti Dev 016" pitchFamily="2" charset="0"/>
              </a:rPr>
              <a:t>/</a:t>
            </a:r>
            <a:r>
              <a:rPr lang="en-US" sz="2400" dirty="0" err="1" smtClean="0">
                <a:solidFill>
                  <a:schemeClr val="tx1"/>
                </a:solidFill>
                <a:latin typeface="Kruti Dev 016" pitchFamily="2" charset="0"/>
              </a:rPr>
              <a:t>kr</a:t>
            </a:r>
            <a:r>
              <a:rPr lang="en-US" sz="24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Audio Instruction</a:t>
            </a:r>
            <a:r>
              <a:rPr lang="en-US" sz="24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6" pitchFamily="2" charset="0"/>
              </a:rPr>
              <a:t>dk</a:t>
            </a:r>
            <a:r>
              <a:rPr lang="en-US" sz="2400" dirty="0" smtClean="0">
                <a:solidFill>
                  <a:schemeClr val="tx1"/>
                </a:solidFill>
                <a:latin typeface="Kruti Dev 016" pitchFamily="2" charset="0"/>
              </a:rPr>
              <a:t> u </a:t>
            </a:r>
            <a:r>
              <a:rPr lang="en-US" sz="2400" dirty="0" err="1" smtClean="0">
                <a:solidFill>
                  <a:schemeClr val="tx1"/>
                </a:solidFill>
                <a:latin typeface="Kruti Dev 016" pitchFamily="2" charset="0"/>
              </a:rPr>
              <a:t>gksukA</a:t>
            </a:r>
            <a:r>
              <a:rPr lang="en-US" sz="24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</a:p>
          <a:p>
            <a:pPr marL="1081088" algn="just">
              <a:lnSpc>
                <a:spcPct val="130000"/>
              </a:lnSpc>
              <a:buClr>
                <a:schemeClr val="accent6">
                  <a:lumMod val="50000"/>
                </a:schemeClr>
              </a:buClr>
            </a:pPr>
            <a:r>
              <a:rPr lang="en-US" sz="2400" dirty="0" err="1" smtClean="0">
                <a:solidFill>
                  <a:schemeClr val="tx1"/>
                </a:solidFill>
                <a:latin typeface="Kruti Dev 016" pitchFamily="2" charset="0"/>
              </a:rPr>
              <a:t>ohohih,Vh</a:t>
            </a:r>
            <a:r>
              <a:rPr lang="en-US" sz="24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6" pitchFamily="2" charset="0"/>
              </a:rPr>
              <a:t>esa</a:t>
            </a:r>
            <a:r>
              <a:rPr lang="en-US" sz="24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6" pitchFamily="2" charset="0"/>
              </a:rPr>
              <a:t>vi;kZIr</a:t>
            </a:r>
            <a:r>
              <a:rPr lang="en-US" sz="24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6" pitchFamily="2" charset="0"/>
              </a:rPr>
              <a:t>iznhiuA</a:t>
            </a:r>
            <a:endParaRPr lang="en-US" sz="2000" dirty="0" smtClean="0">
              <a:solidFill>
                <a:schemeClr val="tx1"/>
              </a:solidFill>
              <a:latin typeface="Kruti Dev 016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653143" y="1104405"/>
            <a:ext cx="1636809" cy="146066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Kruti Dev 010" pitchFamily="2" charset="0"/>
              </a:rPr>
              <a:t>oÙkZeku</a:t>
            </a:r>
            <a:r>
              <a:rPr lang="en-US" sz="2800" b="1" dirty="0" smtClean="0">
                <a:latin typeface="Kruti Dev 010" pitchFamily="2" charset="0"/>
              </a:rPr>
              <a:t> </a:t>
            </a:r>
            <a:r>
              <a:rPr lang="en-US" sz="2800" b="1" dirty="0" err="1" smtClean="0">
                <a:latin typeface="Kruti Dev 010" pitchFamily="2" charset="0"/>
              </a:rPr>
              <a:t>izko</a:t>
            </a:r>
            <a:r>
              <a:rPr lang="en-US" sz="2800" b="1" dirty="0" smtClean="0">
                <a:latin typeface="Kruti Dev 010" pitchFamily="2" charset="0"/>
              </a:rPr>
              <a:t>/</a:t>
            </a:r>
            <a:r>
              <a:rPr lang="en-US" sz="2800" b="1" dirty="0" err="1" smtClean="0">
                <a:latin typeface="Kruti Dev 010" pitchFamily="2" charset="0"/>
              </a:rPr>
              <a:t>kku</a:t>
            </a:r>
            <a:endParaRPr lang="en-US" sz="2800" b="1" dirty="0">
              <a:latin typeface="Kruti Dev 010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178130" y="2735519"/>
            <a:ext cx="2315689" cy="2351069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Kruti Dev 010" pitchFamily="2" charset="0"/>
              </a:rPr>
              <a:t>leL;k;sa</a:t>
            </a:r>
            <a:endParaRPr lang="en-US" sz="3600" b="1" dirty="0">
              <a:latin typeface="Kruti Dev 01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31960" y="5238739"/>
            <a:ext cx="10562118" cy="1449029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marL="973138" algn="just">
              <a:lnSpc>
                <a:spcPct val="130000"/>
              </a:lnSpc>
              <a:buClr>
                <a:schemeClr val="accent6">
                  <a:lumMod val="50000"/>
                </a:schemeClr>
              </a:buClr>
            </a:pPr>
            <a:r>
              <a:rPr lang="en-US" sz="2400" dirty="0" err="1" smtClean="0">
                <a:solidFill>
                  <a:schemeClr val="tx1"/>
                </a:solidFill>
                <a:latin typeface="Kruti Dev 016" pitchFamily="2" charset="0"/>
              </a:rPr>
              <a:t>ohohih,Vh</a:t>
            </a:r>
            <a:r>
              <a:rPr lang="en-US" sz="2400" dirty="0" smtClean="0">
                <a:solidFill>
                  <a:schemeClr val="tx1"/>
                </a:solidFill>
                <a:latin typeface="Kruti Dev 016" pitchFamily="2" charset="0"/>
              </a:rPr>
              <a:t> ds </a:t>
            </a:r>
            <a:r>
              <a:rPr lang="en-US" sz="2400" dirty="0" err="1" smtClean="0">
                <a:solidFill>
                  <a:schemeClr val="tx1"/>
                </a:solidFill>
                <a:latin typeface="Kruti Dev 016" pitchFamily="2" charset="0"/>
              </a:rPr>
              <a:t>iznhiu</a:t>
            </a:r>
            <a:r>
              <a:rPr lang="en-US" sz="24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6" pitchFamily="2" charset="0"/>
              </a:rPr>
              <a:t>dks</a:t>
            </a:r>
            <a:r>
              <a:rPr lang="en-US" sz="2400" dirty="0" smtClean="0">
                <a:solidFill>
                  <a:schemeClr val="tx1"/>
                </a:solidFill>
                <a:latin typeface="Kruti Dev 016" pitchFamily="2" charset="0"/>
              </a:rPr>
              <a:t> c&lt;+</a:t>
            </a:r>
            <a:r>
              <a:rPr lang="en-US" sz="2400" dirty="0" err="1" smtClean="0">
                <a:solidFill>
                  <a:schemeClr val="tx1"/>
                </a:solidFill>
                <a:latin typeface="Kruti Dev 016" pitchFamily="2" charset="0"/>
              </a:rPr>
              <a:t>kukA</a:t>
            </a:r>
            <a:endParaRPr lang="en-US" sz="2400" dirty="0" smtClean="0">
              <a:solidFill>
                <a:schemeClr val="tx1"/>
              </a:solidFill>
              <a:latin typeface="Kruti Dev 016" pitchFamily="2" charset="0"/>
            </a:endParaRPr>
          </a:p>
          <a:p>
            <a:pPr marL="973138" algn="just">
              <a:lnSpc>
                <a:spcPct val="130000"/>
              </a:lnSpc>
              <a:buClr>
                <a:schemeClr val="accent6">
                  <a:lumMod val="50000"/>
                </a:schemeClr>
              </a:buClr>
            </a:pPr>
            <a:r>
              <a:rPr lang="en-US" sz="2400" dirty="0" err="1">
                <a:solidFill>
                  <a:schemeClr val="tx1"/>
                </a:solidFill>
                <a:latin typeface="Kruti Dev 016" pitchFamily="2" charset="0"/>
              </a:rPr>
              <a:t>ohohih,Vh</a:t>
            </a:r>
            <a:r>
              <a:rPr lang="en-US" sz="24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6" pitchFamily="2" charset="0"/>
              </a:rPr>
              <a:t>esa</a:t>
            </a:r>
            <a:r>
              <a:rPr lang="en-US" sz="24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6" pitchFamily="2" charset="0"/>
              </a:rPr>
              <a:t>gsMQksu</a:t>
            </a:r>
            <a:r>
              <a:rPr lang="en-US" sz="24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6" pitchFamily="2" charset="0"/>
              </a:rPr>
              <a:t>dk</a:t>
            </a:r>
            <a:r>
              <a:rPr lang="en-US" sz="24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6" pitchFamily="2" charset="0"/>
              </a:rPr>
              <a:t>iz;ksxA</a:t>
            </a:r>
            <a:endParaRPr lang="en-US" sz="2400" dirty="0" smtClean="0">
              <a:solidFill>
                <a:schemeClr val="tx1"/>
              </a:solidFill>
              <a:latin typeface="Kruti Dev 016" pitchFamily="2" charset="0"/>
            </a:endParaRPr>
          </a:p>
          <a:p>
            <a:pPr marL="973138" algn="just">
              <a:lnSpc>
                <a:spcPct val="130000"/>
              </a:lnSpc>
              <a:buClr>
                <a:schemeClr val="accent6">
                  <a:lumMod val="50000"/>
                </a:schemeClr>
              </a:buClr>
            </a:pPr>
            <a:r>
              <a:rPr lang="en-US" sz="2400" dirty="0">
                <a:solidFill>
                  <a:schemeClr val="tx1"/>
                </a:solidFill>
                <a:latin typeface="Kruti Dev 016" pitchFamily="2" charset="0"/>
              </a:rPr>
              <a:t>bZ0oh0,e0 ,</a:t>
            </a:r>
            <a:r>
              <a:rPr lang="en-US" sz="2400" dirty="0" err="1">
                <a:solidFill>
                  <a:schemeClr val="tx1"/>
                </a:solidFill>
                <a:latin typeface="Kruti Dev 016" pitchFamily="2" charset="0"/>
              </a:rPr>
              <a:t>oa</a:t>
            </a:r>
            <a:r>
              <a:rPr lang="en-US" sz="24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Kruti Dev 016" pitchFamily="2" charset="0"/>
              </a:rPr>
              <a:t>ohohih,Vh</a:t>
            </a:r>
            <a:r>
              <a:rPr lang="en-US" sz="2400" dirty="0">
                <a:solidFill>
                  <a:schemeClr val="tx1"/>
                </a:solidFill>
                <a:latin typeface="Kruti Dev 016" pitchFamily="2" charset="0"/>
              </a:rPr>
              <a:t> ds </a:t>
            </a:r>
            <a:r>
              <a:rPr lang="en-US" sz="2400" dirty="0" err="1">
                <a:solidFill>
                  <a:schemeClr val="tx1"/>
                </a:solidFill>
                <a:latin typeface="Kruti Dev 016" pitchFamily="2" charset="0"/>
              </a:rPr>
              <a:t>iz;ksx</a:t>
            </a:r>
            <a:r>
              <a:rPr lang="en-US" sz="24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Kruti Dev 016" pitchFamily="2" charset="0"/>
              </a:rPr>
              <a:t>ls</a:t>
            </a:r>
            <a:r>
              <a:rPr lang="en-US" sz="24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Kruti Dev 016" pitchFamily="2" charset="0"/>
              </a:rPr>
              <a:t>lacaf</a:t>
            </a:r>
            <a:r>
              <a:rPr lang="en-US" sz="2400" dirty="0">
                <a:solidFill>
                  <a:schemeClr val="tx1"/>
                </a:solidFill>
                <a:latin typeface="Kruti Dev 016" pitchFamily="2" charset="0"/>
              </a:rPr>
              <a:t>/</a:t>
            </a:r>
            <a:r>
              <a:rPr lang="en-US" sz="2400" dirty="0" err="1">
                <a:solidFill>
                  <a:schemeClr val="tx1"/>
                </a:solidFill>
                <a:latin typeface="Kruti Dev 016" pitchFamily="2" charset="0"/>
              </a:rPr>
              <a:t>kr</a:t>
            </a:r>
            <a:r>
              <a:rPr lang="en-US" sz="24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Kruti Dev 016" pitchFamily="2" charset="0"/>
              </a:rPr>
              <a:t>funsZ’k</a:t>
            </a:r>
            <a:r>
              <a:rPr lang="en-US" sz="24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Kruti Dev 016" pitchFamily="2" charset="0"/>
              </a:rPr>
              <a:t>dk</a:t>
            </a:r>
            <a:r>
              <a:rPr lang="en-US" sz="24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Kruti Dev 016" pitchFamily="2" charset="0"/>
              </a:rPr>
              <a:t>czsy</a:t>
            </a:r>
            <a:r>
              <a:rPr lang="en-US" sz="24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6" pitchFamily="2" charset="0"/>
              </a:rPr>
              <a:t>fyfi@JO</a:t>
            </a:r>
            <a:r>
              <a:rPr lang="en-US" sz="2400" dirty="0" smtClean="0">
                <a:solidFill>
                  <a:schemeClr val="tx1"/>
                </a:solidFill>
                <a:latin typeface="Kruti Dev 016" pitchFamily="2" charset="0"/>
              </a:rPr>
              <a:t>; </a:t>
            </a:r>
            <a:r>
              <a:rPr lang="en-US" sz="2400" dirty="0" err="1" smtClean="0">
                <a:solidFill>
                  <a:schemeClr val="tx1"/>
                </a:solidFill>
                <a:latin typeface="Kruti Dev 016" pitchFamily="2" charset="0"/>
              </a:rPr>
              <a:t>ek</a:t>
            </a:r>
            <a:r>
              <a:rPr lang="en-US" sz="2400" dirty="0" smtClean="0">
                <a:solidFill>
                  <a:schemeClr val="tx1"/>
                </a:solidFill>
                <a:latin typeface="Kruti Dev 016" pitchFamily="2" charset="0"/>
              </a:rPr>
              <a:t>/;e </a:t>
            </a:r>
            <a:r>
              <a:rPr lang="en-US" sz="2400" dirty="0" err="1">
                <a:solidFill>
                  <a:schemeClr val="tx1"/>
                </a:solidFill>
                <a:latin typeface="Kruti Dev 016" pitchFamily="2" charset="0"/>
              </a:rPr>
              <a:t>esa</a:t>
            </a:r>
            <a:r>
              <a:rPr lang="en-US" sz="24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6" pitchFamily="2" charset="0"/>
              </a:rPr>
              <a:t>gksukA</a:t>
            </a:r>
            <a:endParaRPr lang="en-US" sz="2400" dirty="0">
              <a:solidFill>
                <a:schemeClr val="tx1"/>
              </a:solidFill>
              <a:latin typeface="Kruti Dev 016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53143" y="5238740"/>
            <a:ext cx="1636809" cy="1449029"/>
          </a:xfrm>
          <a:prstGeom prst="ellipse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Kruti Dev 010" pitchFamily="2" charset="0"/>
              </a:rPr>
              <a:t>lq</a:t>
            </a:r>
            <a:r>
              <a:rPr lang="en-US" sz="3200" b="1" dirty="0" smtClean="0">
                <a:latin typeface="Kruti Dev 010" pitchFamily="2" charset="0"/>
              </a:rPr>
              <a:t>&gt;</a:t>
            </a:r>
            <a:r>
              <a:rPr lang="en-US" sz="3200" b="1" dirty="0" err="1" smtClean="0">
                <a:latin typeface="Kruti Dev 010" pitchFamily="2" charset="0"/>
              </a:rPr>
              <a:t>ko</a:t>
            </a:r>
            <a:endParaRPr lang="en-US" sz="3600" b="1" dirty="0">
              <a:latin typeface="Kruti Dev 010" pitchFamily="2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59734" y="6505206"/>
            <a:ext cx="779767" cy="365125"/>
          </a:xfrm>
        </p:spPr>
        <p:txBody>
          <a:bodyPr/>
          <a:lstStyle/>
          <a:p>
            <a:fld id="{27E3079C-A6BF-4A34-BB47-9D61A2C8FA68}" type="slidenum">
              <a:rPr lang="en-US" smtClean="0">
                <a:solidFill>
                  <a:schemeClr val="tx1"/>
                </a:solidFill>
              </a:rPr>
              <a:pPr/>
              <a:t>17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64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522514" y="141514"/>
            <a:ext cx="11162805" cy="867890"/>
          </a:xfrm>
          <a:prstGeom prst="ribbon">
            <a:avLst>
              <a:gd name="adj1" fmla="val 11109"/>
              <a:gd name="adj2" fmla="val 62269"/>
            </a:avLst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Kruti Dev 016" pitchFamily="2" charset="0"/>
              </a:rPr>
              <a:t>bZ0oh0,e0@ohohih,Vh &amp; </a:t>
            </a:r>
            <a:r>
              <a:rPr lang="en-US" sz="3200" b="1" dirty="0" err="1" smtClean="0">
                <a:solidFill>
                  <a:srgbClr val="C00000"/>
                </a:solidFill>
                <a:latin typeface="Kruti Dev 016" pitchFamily="2" charset="0"/>
              </a:rPr>
              <a:t>tkx:drk</a:t>
            </a:r>
            <a:endParaRPr lang="en-US" sz="3600" b="1" dirty="0">
              <a:solidFill>
                <a:srgbClr val="C00000"/>
              </a:solidFill>
              <a:latin typeface="Kruti Dev 016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71946" y="2232561"/>
            <a:ext cx="10863940" cy="39188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795338" indent="-795338" algn="just">
              <a:lnSpc>
                <a:spcPct val="140000"/>
              </a:lnSpc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tkx:drk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jFk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ds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/;e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ls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bZ0oh0,e0 ds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lkFk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ohohih,Vh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ds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iz;ksx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ls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lacaf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/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kr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O;kid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Hands-On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tkx:drk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vfHk;kuA</a:t>
            </a:r>
            <a:endParaRPr lang="en-US" sz="2800" dirty="0" smtClean="0">
              <a:solidFill>
                <a:schemeClr val="tx1"/>
              </a:solidFill>
              <a:latin typeface="Kruti Dev 016" pitchFamily="2" charset="0"/>
            </a:endParaRPr>
          </a:p>
          <a:p>
            <a:pPr marL="795338" indent="-795338" algn="just">
              <a:lnSpc>
                <a:spcPct val="140000"/>
              </a:lnSpc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y?kq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fQYe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rFkk</a:t>
            </a:r>
            <a:r>
              <a:rPr lang="en-US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Kruti Dev 016" pitchFamily="2" charset="0"/>
              </a:rPr>
              <a:t>fgUnh</a:t>
            </a:r>
            <a:r>
              <a:rPr lang="en-US" sz="2800" dirty="0">
                <a:solidFill>
                  <a:schemeClr val="tx1"/>
                </a:solidFill>
                <a:latin typeface="Kruti Dev 016" pitchFamily="2" charset="0"/>
              </a:rPr>
              <a:t>] </a:t>
            </a:r>
            <a:r>
              <a:rPr lang="en-US" sz="2800" dirty="0" err="1">
                <a:solidFill>
                  <a:schemeClr val="tx1"/>
                </a:solidFill>
                <a:latin typeface="Kruti Dev 016" pitchFamily="2" charset="0"/>
              </a:rPr>
              <a:t>eSFkyh</a:t>
            </a:r>
            <a:r>
              <a:rPr lang="en-US" sz="2800" dirty="0">
                <a:solidFill>
                  <a:schemeClr val="tx1"/>
                </a:solidFill>
                <a:latin typeface="Kruti Dev 016" pitchFamily="2" charset="0"/>
              </a:rPr>
              <a:t> ,</a:t>
            </a:r>
            <a:r>
              <a:rPr lang="en-US" sz="2800" dirty="0" err="1">
                <a:solidFill>
                  <a:schemeClr val="tx1"/>
                </a:solidFill>
                <a:latin typeface="Kruti Dev 016" pitchFamily="2" charset="0"/>
              </a:rPr>
              <a:t>oa</a:t>
            </a:r>
            <a:r>
              <a:rPr lang="en-US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Kruti Dev 016" pitchFamily="2" charset="0"/>
              </a:rPr>
              <a:t>Hkkstiqjh</a:t>
            </a:r>
            <a:r>
              <a:rPr lang="en-US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Kruti Dev 016" pitchFamily="2" charset="0"/>
              </a:rPr>
              <a:t>Hkk”kk</a:t>
            </a:r>
            <a:r>
              <a:rPr lang="en-US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Kruti Dev 016" pitchFamily="2" charset="0"/>
              </a:rPr>
              <a:t>esa</a:t>
            </a:r>
            <a:r>
              <a:rPr lang="en-US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Kruti Dev 016" pitchFamily="2" charset="0"/>
              </a:rPr>
              <a:t>xhr</a:t>
            </a:r>
            <a:r>
              <a:rPr lang="en-US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Kruti Dev 016" pitchFamily="2" charset="0"/>
              </a:rPr>
              <a:t>dk</a:t>
            </a:r>
            <a:r>
              <a:rPr lang="en-US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fuekZ.k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,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oa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tkx:drk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jFk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ds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/;e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ls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O;kid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izlkj.kA</a:t>
            </a:r>
            <a:endParaRPr lang="en-US" sz="2800" dirty="0" smtClean="0">
              <a:solidFill>
                <a:schemeClr val="tx1"/>
              </a:solidFill>
              <a:latin typeface="Kruti Dev 016" pitchFamily="2" charset="0"/>
            </a:endParaRPr>
          </a:p>
          <a:p>
            <a:pPr marL="795338" indent="-795338" algn="just">
              <a:lnSpc>
                <a:spcPct val="140000"/>
              </a:lnSpc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iksLVj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,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oa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cSuj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ds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/;e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ls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O;kid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izpkj&amp;izlkjA</a:t>
            </a:r>
            <a:endParaRPr lang="en-US" sz="2800" dirty="0" smtClean="0">
              <a:solidFill>
                <a:schemeClr val="tx1"/>
              </a:solidFill>
              <a:latin typeface="Kruti Dev 016" pitchFamily="2" charset="0"/>
            </a:endParaRPr>
          </a:p>
          <a:p>
            <a:pPr marL="795338" indent="-795338" algn="just">
              <a:lnSpc>
                <a:spcPct val="140000"/>
              </a:lnSpc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eq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[;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ky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;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Lrj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ij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EVM Sensitization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rFkk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Hands on Experience Centre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dh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LFkkiukA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522514" y="1352611"/>
            <a:ext cx="11162805" cy="536742"/>
          </a:xfrm>
          <a:prstGeom prst="roundRect">
            <a:avLst>
              <a:gd name="adj" fmla="val 50000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70C0"/>
                </a:solidFill>
              </a:rPr>
              <a:t>Steps Taken 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295435" y="6312063"/>
            <a:ext cx="779767" cy="365125"/>
          </a:xfrm>
        </p:spPr>
        <p:txBody>
          <a:bodyPr/>
          <a:lstStyle/>
          <a:p>
            <a:fld id="{27E3079C-A6BF-4A34-BB47-9D61A2C8FA68}" type="slidenum">
              <a:rPr lang="en-US" smtClean="0">
                <a:solidFill>
                  <a:schemeClr val="tx1"/>
                </a:solidFill>
              </a:rPr>
              <a:pPr/>
              <a:t>18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5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522514" y="141514"/>
            <a:ext cx="11162805" cy="867890"/>
          </a:xfrm>
          <a:prstGeom prst="ribbon">
            <a:avLst>
              <a:gd name="adj1" fmla="val 11109"/>
              <a:gd name="adj2" fmla="val 62269"/>
            </a:avLst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Kruti Dev 016" pitchFamily="2" charset="0"/>
              </a:rPr>
              <a:t>bZ0oh0,e0@ohohih,Vh &amp; </a:t>
            </a:r>
            <a:r>
              <a:rPr lang="en-US" sz="3200" b="1" dirty="0" err="1" smtClean="0">
                <a:solidFill>
                  <a:srgbClr val="C00000"/>
                </a:solidFill>
                <a:latin typeface="Kruti Dev 016" pitchFamily="2" charset="0"/>
              </a:rPr>
              <a:t>tkx:drk</a:t>
            </a:r>
            <a:endParaRPr lang="en-US" sz="3600" b="1" dirty="0">
              <a:solidFill>
                <a:srgbClr val="C00000"/>
              </a:solidFill>
              <a:latin typeface="Kruti Dev 016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21379" y="2214124"/>
            <a:ext cx="10863939" cy="44123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795338" indent="-795338" algn="just">
              <a:lnSpc>
                <a:spcPct val="140000"/>
              </a:lnSpc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tkx:drk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jFk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}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kjk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Hands-On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tkx:drk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vfHk;ku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dks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lHkh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ernku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dsUnzksa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rd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igq¡pkukA</a:t>
            </a:r>
            <a:endParaRPr lang="en-US" sz="2800" dirty="0" smtClean="0">
              <a:solidFill>
                <a:schemeClr val="tx1"/>
              </a:solidFill>
              <a:latin typeface="Kruti Dev 016" pitchFamily="2" charset="0"/>
            </a:endParaRPr>
          </a:p>
          <a:p>
            <a:pPr marL="795338" indent="-795338" algn="just">
              <a:lnSpc>
                <a:spcPct val="140000"/>
              </a:lnSpc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y?kq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Kruti Dev 016" pitchFamily="2" charset="0"/>
              </a:rPr>
              <a:t>fQYe</a:t>
            </a:r>
            <a:r>
              <a:rPr lang="en-US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Kruti Dev 016" pitchFamily="2" charset="0"/>
              </a:rPr>
              <a:t>rFkk</a:t>
            </a:r>
            <a:r>
              <a:rPr lang="en-US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Kruti Dev 016" pitchFamily="2" charset="0"/>
              </a:rPr>
              <a:t>fgUnh</a:t>
            </a:r>
            <a:r>
              <a:rPr lang="en-US" sz="2800" dirty="0">
                <a:solidFill>
                  <a:schemeClr val="tx1"/>
                </a:solidFill>
                <a:latin typeface="Kruti Dev 016" pitchFamily="2" charset="0"/>
              </a:rPr>
              <a:t>] </a:t>
            </a:r>
            <a:r>
              <a:rPr lang="en-US" sz="2800" dirty="0" err="1">
                <a:solidFill>
                  <a:schemeClr val="tx1"/>
                </a:solidFill>
                <a:latin typeface="Kruti Dev 016" pitchFamily="2" charset="0"/>
              </a:rPr>
              <a:t>eSFkyh</a:t>
            </a:r>
            <a:r>
              <a:rPr lang="en-US" sz="2800" dirty="0">
                <a:solidFill>
                  <a:schemeClr val="tx1"/>
                </a:solidFill>
                <a:latin typeface="Kruti Dev 016" pitchFamily="2" charset="0"/>
              </a:rPr>
              <a:t> ,</a:t>
            </a:r>
            <a:r>
              <a:rPr lang="en-US" sz="2800" dirty="0" err="1">
                <a:solidFill>
                  <a:schemeClr val="tx1"/>
                </a:solidFill>
                <a:latin typeface="Kruti Dev 016" pitchFamily="2" charset="0"/>
              </a:rPr>
              <a:t>oa</a:t>
            </a:r>
            <a:r>
              <a:rPr lang="en-US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Kruti Dev 016" pitchFamily="2" charset="0"/>
              </a:rPr>
              <a:t>Hkkstiqjh</a:t>
            </a:r>
            <a:r>
              <a:rPr lang="en-US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esa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xhr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ds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/;e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ls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tkx:drk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vfHk;ku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dks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Kruti Dev 016" pitchFamily="2" charset="0"/>
              </a:rPr>
              <a:t>jkT;O;kih</a:t>
            </a:r>
            <a:r>
              <a:rPr lang="en-US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fd;k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tkukA</a:t>
            </a:r>
            <a:endParaRPr lang="en-US" sz="2800" dirty="0" smtClean="0">
              <a:solidFill>
                <a:schemeClr val="tx1"/>
              </a:solidFill>
              <a:latin typeface="Kruti Dev 016" pitchFamily="2" charset="0"/>
            </a:endParaRPr>
          </a:p>
          <a:p>
            <a:pPr marL="795338" indent="-795338" algn="just">
              <a:lnSpc>
                <a:spcPct val="140000"/>
              </a:lnSpc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jsfM;ks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ftaxy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dk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fuekZ.k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rFkk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LFkkuh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;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FM/AIR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ij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izlkj.kA</a:t>
            </a:r>
            <a:endParaRPr lang="en-US" sz="2800" dirty="0" smtClean="0">
              <a:solidFill>
                <a:schemeClr val="tx1"/>
              </a:solidFill>
              <a:latin typeface="Kruti Dev 016" pitchFamily="2" charset="0"/>
            </a:endParaRPr>
          </a:p>
          <a:p>
            <a:pPr marL="795338" indent="-795338" algn="just">
              <a:lnSpc>
                <a:spcPct val="140000"/>
              </a:lnSpc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SVEEP 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ds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varxZr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uqDdM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+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ukVd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]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lkbZfdy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jSyh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]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izfr;ksfxrk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]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gkQ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eSjkFku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bR;kfn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}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kjk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O;kid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izpkj&amp;izlkjA</a:t>
            </a:r>
            <a:endParaRPr lang="en-US" sz="2800" dirty="0" smtClean="0">
              <a:solidFill>
                <a:schemeClr val="tx1"/>
              </a:solidFill>
              <a:latin typeface="Kruti Dev 016" pitchFamily="2" charset="0"/>
            </a:endParaRPr>
          </a:p>
          <a:p>
            <a:pPr marL="795338" indent="-795338" algn="just">
              <a:lnSpc>
                <a:spcPct val="140000"/>
              </a:lnSpc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bZ0oh0,e0@ohohih,Vh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ls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lacaf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/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kr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flusek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LykbZM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dk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izlkj.k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eq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[;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flusek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?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kjksa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esa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fd;k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tkukA</a:t>
            </a:r>
            <a:endParaRPr lang="en-US" sz="2800" dirty="0" smtClean="0">
              <a:solidFill>
                <a:schemeClr val="tx1"/>
              </a:solidFill>
              <a:latin typeface="Kruti Dev 016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22513" y="1382851"/>
            <a:ext cx="11162805" cy="552827"/>
          </a:xfrm>
          <a:prstGeom prst="roundRect">
            <a:avLst>
              <a:gd name="adj" fmla="val 50000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0070C0"/>
                </a:solidFill>
              </a:rPr>
              <a:t>Steps have to be Taken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295434" y="6345434"/>
            <a:ext cx="779767" cy="365125"/>
          </a:xfrm>
        </p:spPr>
        <p:txBody>
          <a:bodyPr/>
          <a:lstStyle/>
          <a:p>
            <a:fld id="{27E3079C-A6BF-4A34-BB47-9D61A2C8FA68}" type="slidenum">
              <a:rPr lang="en-US" smtClean="0">
                <a:solidFill>
                  <a:schemeClr val="tx1"/>
                </a:solidFill>
              </a:rPr>
              <a:pPr/>
              <a:t>19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24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1270" y="1208313"/>
            <a:ext cx="11023273" cy="53438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688975" indent="-688975"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bZ0oh0,e0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vFkkZr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~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bZysDVªkWfud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oksfVax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e’khu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,d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lkekU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;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bZysDVªkWfud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midj.k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gS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]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ftldk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iz;ksx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ernku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ds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nkSjku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erksa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dks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fjdkWMZ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djus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esa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fd;k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tkrk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gSA</a:t>
            </a:r>
            <a:endParaRPr lang="en-US" sz="2800" dirty="0" smtClean="0">
              <a:solidFill>
                <a:schemeClr val="tx1"/>
              </a:solidFill>
              <a:latin typeface="Kruti Dev 016" pitchFamily="2" charset="0"/>
            </a:endParaRPr>
          </a:p>
          <a:p>
            <a:pPr marL="688975" indent="-688975"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bZ0oh0,e0 ds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nks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Hkkx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gksrs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gSa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&amp; ¼1½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daVªksy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;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wfuV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,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oa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¼2½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cSysV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;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wfuVA</a:t>
            </a:r>
            <a:endParaRPr lang="en-US" sz="2800" dirty="0" smtClean="0">
              <a:solidFill>
                <a:schemeClr val="tx1"/>
              </a:solidFill>
              <a:latin typeface="Kruti Dev 016" pitchFamily="2" charset="0"/>
            </a:endParaRPr>
          </a:p>
          <a:p>
            <a:pPr marL="688975" indent="-688975"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ohohih,Vh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vFkkZr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oksVj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osfjQkbZ,cy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isij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vkWfMV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Vªsy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(Voter Verifiable Paper Audit Trail) 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,d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izdkj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dk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FkeZy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fizaVj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gSA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tks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ernkrk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dks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muds }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kjk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bZ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-oh-,e-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esa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Mkys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x;s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er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dk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HkkSfrd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lR;kiu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eqfnzr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iphZ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ds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voyksdu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ds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/;e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ls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djkrk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gSA</a:t>
            </a:r>
            <a:endParaRPr lang="en-US" sz="2800" dirty="0" smtClean="0">
              <a:solidFill>
                <a:schemeClr val="tx1"/>
              </a:solidFill>
              <a:latin typeface="Kruti Dev 016" pitchFamily="2" charset="0"/>
            </a:endParaRPr>
          </a:p>
          <a:p>
            <a:pPr marL="688975" indent="-688975"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  <a:cs typeface="Times New Roman" panose="02020603050405020304" pitchFamily="18" charset="0"/>
              </a:rPr>
              <a:t>ohohih,Vh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  <a:cs typeface="Times New Roman" panose="02020603050405020304" pitchFamily="18" charset="0"/>
              </a:rPr>
              <a:t> ds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  <a:cs typeface="Times New Roman" panose="02020603050405020304" pitchFamily="18" charset="0"/>
              </a:rPr>
              <a:t>nks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  <a:cs typeface="Times New Roman" panose="02020603050405020304" pitchFamily="18" charset="0"/>
              </a:rPr>
              <a:t>Hkkx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  <a:cs typeface="Times New Roman" panose="02020603050405020304" pitchFamily="18" charset="0"/>
              </a:rPr>
              <a:t>gksrs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  <a:cs typeface="Times New Roman" panose="02020603050405020304" pitchFamily="18" charset="0"/>
              </a:rPr>
              <a:t>gSa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  <a:cs typeface="Times New Roman" panose="02020603050405020304" pitchFamily="18" charset="0"/>
              </a:rPr>
              <a:t> &amp; ¼1½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  <a:cs typeface="Times New Roman" panose="02020603050405020304" pitchFamily="18" charset="0"/>
              </a:rPr>
              <a:t>fizaVj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  <a:cs typeface="Times New Roman" panose="02020603050405020304" pitchFamily="18" charset="0"/>
              </a:rPr>
              <a:t> ,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  <a:cs typeface="Times New Roman" panose="02020603050405020304" pitchFamily="18" charset="0"/>
              </a:rPr>
              <a:t>oa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  <a:cs typeface="Times New Roman" panose="02020603050405020304" pitchFamily="18" charset="0"/>
              </a:rPr>
              <a:t> ¼2½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  <a:cs typeface="Times New Roman" panose="02020603050405020304" pitchFamily="18" charset="0"/>
              </a:rPr>
              <a:t>ohohih,Vh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  <a:cs typeface="Times New Roman" panose="02020603050405020304" pitchFamily="18" charset="0"/>
              </a:rPr>
              <a:t>LVsVl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  <a:cs typeface="Times New Roman" panose="02020603050405020304" pitchFamily="18" charset="0"/>
              </a:rPr>
              <a:t>fMLIys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  <a:cs typeface="Times New Roman" panose="02020603050405020304" pitchFamily="18" charset="0"/>
              </a:rPr>
              <a:t> ;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  <a:cs typeface="Times New Roman" panose="02020603050405020304" pitchFamily="18" charset="0"/>
              </a:rPr>
              <a:t>wfuV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Kruti Dev 016" pitchFamily="2" charset="0"/>
                <a:cs typeface="Times New Roman" panose="02020603050405020304" pitchFamily="18" charset="0"/>
              </a:rPr>
              <a:t>¼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VSDU</a:t>
            </a:r>
            <a:r>
              <a:rPr lang="en-US" sz="2400" dirty="0" smtClean="0">
                <a:solidFill>
                  <a:schemeClr val="tx1"/>
                </a:solidFill>
                <a:latin typeface="Kruti Dev 016" pitchFamily="2" charset="0"/>
                <a:cs typeface="Times New Roman" panose="02020603050405020304" pitchFamily="18" charset="0"/>
              </a:rPr>
              <a:t>½A</a:t>
            </a:r>
          </a:p>
          <a:p>
            <a:pPr marL="688975" indent="-688975"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  <a:cs typeface="Times New Roman" panose="02020603050405020304" pitchFamily="18" charset="0"/>
              </a:rPr>
              <a:t>bZ0oh0,e0 ,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  <a:cs typeface="Times New Roman" panose="02020603050405020304" pitchFamily="18" charset="0"/>
              </a:rPr>
              <a:t>oa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  <a:cs typeface="Times New Roman" panose="02020603050405020304" pitchFamily="18" charset="0"/>
              </a:rPr>
              <a:t>ohohih,Vh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  <a:cs typeface="Times New Roman" panose="02020603050405020304" pitchFamily="18" charset="0"/>
              </a:rPr>
              <a:t>fofuekZrk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  <a:cs typeface="Times New Roman" panose="02020603050405020304" pitchFamily="18" charset="0"/>
              </a:rPr>
              <a:t>okj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  <a:cs typeface="Times New Roman" panose="02020603050405020304" pitchFamily="18" charset="0"/>
              </a:rPr>
              <a:t>nks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  <a:cs typeface="Times New Roman" panose="02020603050405020304" pitchFamily="18" charset="0"/>
              </a:rPr>
              <a:t>izdkj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  <a:cs typeface="Times New Roman" panose="02020603050405020304" pitchFamily="18" charset="0"/>
              </a:rPr>
              <a:t> ds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  <a:cs typeface="Times New Roman" panose="02020603050405020304" pitchFamily="18" charset="0"/>
              </a:rPr>
              <a:t>gksrs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  <a:cs typeface="Times New Roman" panose="02020603050405020304" pitchFamily="18" charset="0"/>
              </a:rPr>
              <a:t>gSa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Kruti Dev 016" pitchFamily="2" charset="0"/>
                <a:cs typeface="Times New Roman" panose="02020603050405020304" pitchFamily="18" charset="0"/>
              </a:rPr>
              <a:t>&amp; ¼1½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 </a:t>
            </a:r>
            <a:r>
              <a:rPr lang="en-US" sz="2800" dirty="0" err="1">
                <a:solidFill>
                  <a:schemeClr val="tx1"/>
                </a:solidFill>
                <a:latin typeface="Kruti Dev 016" pitchFamily="2" charset="0"/>
                <a:cs typeface="Times New Roman" panose="02020603050405020304" pitchFamily="18" charset="0"/>
              </a:rPr>
              <a:t>fufeZr</a:t>
            </a:r>
            <a:r>
              <a:rPr lang="en-US" sz="2800" dirty="0">
                <a:solidFill>
                  <a:schemeClr val="tx1"/>
                </a:solidFill>
                <a:latin typeface="Kruti Dev 016" pitchFamily="2" charset="0"/>
                <a:cs typeface="Times New Roman" panose="02020603050405020304" pitchFamily="18" charset="0"/>
              </a:rPr>
              <a:t> ,</a:t>
            </a:r>
            <a:r>
              <a:rPr lang="en-US" sz="2800" dirty="0" err="1">
                <a:solidFill>
                  <a:schemeClr val="tx1"/>
                </a:solidFill>
                <a:latin typeface="Kruti Dev 016" pitchFamily="2" charset="0"/>
                <a:cs typeface="Times New Roman" panose="02020603050405020304" pitchFamily="18" charset="0"/>
              </a:rPr>
              <a:t>oa</a:t>
            </a:r>
            <a:r>
              <a:rPr lang="en-US" sz="2800" dirty="0">
                <a:solidFill>
                  <a:schemeClr val="tx1"/>
                </a:solidFill>
                <a:latin typeface="Kruti Dev 016" pitchFamily="2" charset="0"/>
                <a:cs typeface="Times New Roman" panose="02020603050405020304" pitchFamily="18" charset="0"/>
              </a:rPr>
              <a:t> ¼2½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ECIL </a:t>
            </a:r>
            <a:r>
              <a:rPr lang="en-US" sz="2800" dirty="0" err="1">
                <a:solidFill>
                  <a:schemeClr val="tx1"/>
                </a:solidFill>
                <a:latin typeface="Kruti Dev 016" pitchFamily="2" charset="0"/>
                <a:cs typeface="Times New Roman" panose="02020603050405020304" pitchFamily="18" charset="0"/>
              </a:rPr>
              <a:t>fufeZr</a:t>
            </a:r>
            <a:endParaRPr lang="en-US" sz="2800" dirty="0">
              <a:solidFill>
                <a:schemeClr val="tx1"/>
              </a:solidFill>
              <a:latin typeface="Kruti Dev 016" pitchFamily="2" charset="0"/>
              <a:cs typeface="Times New Roman" panose="02020603050405020304" pitchFamily="18" charset="0"/>
            </a:endParaRPr>
          </a:p>
          <a:p>
            <a:pPr marL="688975" indent="-688975"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 err="1">
                <a:solidFill>
                  <a:schemeClr val="tx1"/>
                </a:solidFill>
                <a:latin typeface="Kruti Dev 016" pitchFamily="2" charset="0"/>
                <a:cs typeface="Times New Roman" panose="02020603050405020304" pitchFamily="18" charset="0"/>
              </a:rPr>
              <a:t>fuekZ.k</a:t>
            </a:r>
            <a:r>
              <a:rPr lang="en-US" sz="2800" dirty="0">
                <a:solidFill>
                  <a:schemeClr val="tx1"/>
                </a:solidFill>
                <a:latin typeface="Kruti Dev 016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Kruti Dev 016" pitchFamily="2" charset="0"/>
                <a:cs typeface="Times New Roman" panose="02020603050405020304" pitchFamily="18" charset="0"/>
              </a:rPr>
              <a:t>o”kZ</a:t>
            </a:r>
            <a:r>
              <a:rPr lang="en-US" sz="2800" dirty="0">
                <a:solidFill>
                  <a:schemeClr val="tx1"/>
                </a:solidFill>
                <a:latin typeface="Kruti Dev 016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Kruti Dev 016" pitchFamily="2" charset="0"/>
                <a:cs typeface="Times New Roman" panose="02020603050405020304" pitchFamily="18" charset="0"/>
              </a:rPr>
              <a:t>okj</a:t>
            </a:r>
            <a:r>
              <a:rPr lang="en-US" sz="2800" dirty="0">
                <a:solidFill>
                  <a:schemeClr val="tx1"/>
                </a:solidFill>
                <a:latin typeface="Kruti Dev 016" pitchFamily="2" charset="0"/>
                <a:cs typeface="Times New Roman" panose="02020603050405020304" pitchFamily="18" charset="0"/>
              </a:rPr>
              <a:t> bZ0oh0,e0 ds </a:t>
            </a:r>
            <a:r>
              <a:rPr lang="en-US" sz="2800" dirty="0" err="1">
                <a:solidFill>
                  <a:schemeClr val="tx1"/>
                </a:solidFill>
                <a:latin typeface="Kruti Dev 016" pitchFamily="2" charset="0"/>
                <a:cs typeface="Times New Roman" panose="02020603050405020304" pitchFamily="18" charset="0"/>
              </a:rPr>
              <a:t>rhu</a:t>
            </a:r>
            <a:r>
              <a:rPr lang="en-US" sz="2800" dirty="0">
                <a:solidFill>
                  <a:schemeClr val="tx1"/>
                </a:solidFill>
                <a:latin typeface="Kruti Dev 016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Kruti Dev 016" pitchFamily="2" charset="0"/>
                <a:cs typeface="Times New Roman" panose="02020603050405020304" pitchFamily="18" charset="0"/>
              </a:rPr>
              <a:t>izdkj</a:t>
            </a:r>
            <a:r>
              <a:rPr lang="en-US" sz="2800" dirty="0">
                <a:solidFill>
                  <a:schemeClr val="tx1"/>
                </a:solidFill>
                <a:latin typeface="Kruti Dev 016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Kruti Dev 016" pitchFamily="2" charset="0"/>
                <a:cs typeface="Times New Roman" panose="02020603050405020304" pitchFamily="18" charset="0"/>
              </a:rPr>
              <a:t>gSa</a:t>
            </a:r>
            <a:r>
              <a:rPr lang="en-US" sz="2800" dirty="0">
                <a:solidFill>
                  <a:schemeClr val="tx1"/>
                </a:solidFill>
                <a:latin typeface="Kruti Dev 016" pitchFamily="2" charset="0"/>
                <a:cs typeface="Times New Roman" panose="02020603050405020304" pitchFamily="18" charset="0"/>
              </a:rPr>
              <a:t> &amp; ¼1½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M1 (Pre 2006), </a:t>
            </a:r>
            <a:r>
              <a:rPr lang="en-US" sz="2800" dirty="0">
                <a:solidFill>
                  <a:schemeClr val="tx1"/>
                </a:solidFill>
                <a:latin typeface="Kruti Dev 016" pitchFamily="2" charset="0"/>
                <a:cs typeface="Times New Roman" panose="02020603050405020304" pitchFamily="18" charset="0"/>
              </a:rPr>
              <a:t>¼2½</a:t>
            </a:r>
            <a:r>
              <a:rPr lang="en-US" sz="2400" dirty="0" smtClean="0">
                <a:solidFill>
                  <a:schemeClr val="tx1"/>
                </a:solidFill>
                <a:latin typeface="Kruti Dev 016" pitchFamily="2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M2 (Post 2006)</a:t>
            </a:r>
            <a:r>
              <a:rPr lang="en-US" sz="2400" dirty="0" smtClean="0">
                <a:solidFill>
                  <a:schemeClr val="tx1"/>
                </a:solidFill>
                <a:latin typeface="Kruti Dev 016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Kruti Dev 016" pitchFamily="2" charset="0"/>
                <a:cs typeface="Times New Roman" panose="02020603050405020304" pitchFamily="18" charset="0"/>
              </a:rPr>
              <a:t>,</a:t>
            </a:r>
            <a:r>
              <a:rPr lang="en-US" sz="2800" dirty="0" err="1">
                <a:solidFill>
                  <a:schemeClr val="tx1"/>
                </a:solidFill>
                <a:latin typeface="Kruti Dev 016" pitchFamily="2" charset="0"/>
                <a:cs typeface="Times New Roman" panose="02020603050405020304" pitchFamily="18" charset="0"/>
              </a:rPr>
              <a:t>oa</a:t>
            </a:r>
            <a:r>
              <a:rPr lang="en-US" sz="2800" dirty="0">
                <a:solidFill>
                  <a:schemeClr val="tx1"/>
                </a:solidFill>
                <a:latin typeface="Kruti Dev 016" pitchFamily="2" charset="0"/>
                <a:cs typeface="Times New Roman" panose="02020603050405020304" pitchFamily="18" charset="0"/>
              </a:rPr>
              <a:t> ¼3½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M3 (Post 2013) </a:t>
            </a:r>
            <a:endParaRPr lang="en-US" sz="2400" dirty="0" smtClean="0">
              <a:solidFill>
                <a:schemeClr val="tx1"/>
              </a:solidFill>
              <a:latin typeface="Kruti Dev 016" pitchFamily="2" charset="0"/>
              <a:cs typeface="Times New Roman" panose="02020603050405020304" pitchFamily="18" charset="0"/>
            </a:endParaRPr>
          </a:p>
          <a:p>
            <a:pPr marL="688975" indent="-688975"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  <a:cs typeface="Times New Roman" panose="02020603050405020304" pitchFamily="18" charset="0"/>
              </a:rPr>
              <a:t>fuekZ.k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  <a:cs typeface="Times New Roman" panose="02020603050405020304" pitchFamily="18" charset="0"/>
              </a:rPr>
              <a:t>o”kZ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  <a:cs typeface="Times New Roman" panose="02020603050405020304" pitchFamily="18" charset="0"/>
              </a:rPr>
              <a:t>okj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  <a:cs typeface="Times New Roman" panose="02020603050405020304" pitchFamily="18" charset="0"/>
              </a:rPr>
              <a:t>ohohih,Vh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  <a:cs typeface="Times New Roman" panose="02020603050405020304" pitchFamily="18" charset="0"/>
              </a:rPr>
              <a:t> ds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  <a:cs typeface="Times New Roman" panose="02020603050405020304" pitchFamily="18" charset="0"/>
              </a:rPr>
              <a:t>nks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  <a:cs typeface="Times New Roman" panose="02020603050405020304" pitchFamily="18" charset="0"/>
              </a:rPr>
              <a:t>izdkj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  <a:cs typeface="Times New Roman" panose="02020603050405020304" pitchFamily="18" charset="0"/>
              </a:rPr>
              <a:t>gSa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  <a:cs typeface="Times New Roman" panose="02020603050405020304" pitchFamily="18" charset="0"/>
              </a:rPr>
              <a:t> &amp; ¼1½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M2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  <a:cs typeface="Times New Roman" panose="02020603050405020304" pitchFamily="18" charset="0"/>
              </a:rPr>
              <a:t> ,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  <a:cs typeface="Times New Roman" panose="02020603050405020304" pitchFamily="18" charset="0"/>
              </a:rPr>
              <a:t>oa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  <a:cs typeface="Times New Roman" panose="02020603050405020304" pitchFamily="18" charset="0"/>
              </a:rPr>
              <a:t> ¼2½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M2-M3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  <a:cs typeface="Times New Roman" panose="02020603050405020304" pitchFamily="18" charset="0"/>
              </a:rPr>
              <a:t> </a:t>
            </a:r>
          </a:p>
          <a:p>
            <a:pPr marL="688975" indent="-688975"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  <a:cs typeface="Times New Roman" panose="02020603050405020304" pitchFamily="18" charset="0"/>
              </a:rPr>
              <a:t>ohohih,Vh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  <a:cs typeface="Times New Roman" panose="02020603050405020304" pitchFamily="18" charset="0"/>
              </a:rPr>
              <a:t>dk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  <a:cs typeface="Times New Roman" panose="02020603050405020304" pitchFamily="18" charset="0"/>
              </a:rPr>
              <a:t>iz;ksx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M2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  <a:cs typeface="Times New Roman" panose="02020603050405020304" pitchFamily="18" charset="0"/>
              </a:rPr>
              <a:t> ,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  <a:cs typeface="Times New Roman" panose="02020603050405020304" pitchFamily="18" charset="0"/>
              </a:rPr>
              <a:t>oa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M3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  <a:cs typeface="Times New Roman" panose="02020603050405020304" pitchFamily="18" charset="0"/>
              </a:rPr>
              <a:t>bZ0oh0,e0 ds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  <a:cs typeface="Times New Roman" panose="02020603050405020304" pitchFamily="18" charset="0"/>
              </a:rPr>
              <a:t>lkFk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  <a:cs typeface="Times New Roman" panose="02020603050405020304" pitchFamily="18" charset="0"/>
              </a:rPr>
              <a:t>fd;k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  <a:cs typeface="Times New Roman" panose="02020603050405020304" pitchFamily="18" charset="0"/>
              </a:rPr>
              <a:t>tk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  <a:cs typeface="Times New Roman" panose="02020603050405020304" pitchFamily="18" charset="0"/>
              </a:rPr>
              <a:t>ldrk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  <a:cs typeface="Times New Roman" panose="02020603050405020304" pitchFamily="18" charset="0"/>
              </a:rPr>
              <a:t>gSA</a:t>
            </a:r>
            <a:endParaRPr lang="en-US" sz="2800" dirty="0" smtClean="0">
              <a:solidFill>
                <a:schemeClr val="tx1"/>
              </a:solidFill>
              <a:latin typeface="Kruti Dev 016" pitchFamily="2" charset="0"/>
              <a:cs typeface="Times New Roman" panose="02020603050405020304" pitchFamily="18" charset="0"/>
            </a:endParaRPr>
          </a:p>
        </p:txBody>
      </p:sp>
      <p:sp>
        <p:nvSpPr>
          <p:cNvPr id="2" name="Down Ribbon 1"/>
          <p:cNvSpPr/>
          <p:nvPr/>
        </p:nvSpPr>
        <p:spPr>
          <a:xfrm>
            <a:off x="582384" y="141513"/>
            <a:ext cx="11007437" cy="805543"/>
          </a:xfrm>
          <a:prstGeom prst="ribbon">
            <a:avLst>
              <a:gd name="adj1" fmla="val 15316"/>
              <a:gd name="adj2" fmla="val 58691"/>
            </a:avLst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Kruti Dev 016" pitchFamily="2" charset="0"/>
              </a:rPr>
              <a:t>bZ0oh0,e0@ohohih,Vh &amp; ,d </a:t>
            </a:r>
            <a:r>
              <a:rPr lang="en-US" sz="3600" b="1" dirty="0" err="1" smtClean="0">
                <a:solidFill>
                  <a:srgbClr val="C00000"/>
                </a:solidFill>
                <a:latin typeface="Kruti Dev 016" pitchFamily="2" charset="0"/>
              </a:rPr>
              <a:t>ifjp</a:t>
            </a:r>
            <a:r>
              <a:rPr lang="en-US" sz="3600" b="1" dirty="0" smtClean="0">
                <a:solidFill>
                  <a:srgbClr val="C00000"/>
                </a:solidFill>
                <a:latin typeface="Kruti Dev 016" pitchFamily="2" charset="0"/>
              </a:rPr>
              <a:t>;</a:t>
            </a:r>
            <a:endParaRPr lang="en-US" sz="3600" b="1" dirty="0">
              <a:solidFill>
                <a:srgbClr val="C00000"/>
              </a:solidFill>
              <a:latin typeface="Kruti Dev 016" pitchFamily="2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34596" y="6231615"/>
            <a:ext cx="779767" cy="365125"/>
          </a:xfrm>
        </p:spPr>
        <p:txBody>
          <a:bodyPr/>
          <a:lstStyle/>
          <a:p>
            <a:fld id="{27E3079C-A6BF-4A34-BB47-9D61A2C8FA68}" type="slidenum">
              <a:rPr lang="en-US" smtClean="0">
                <a:solidFill>
                  <a:schemeClr val="tx1"/>
                </a:solidFill>
              </a:rPr>
              <a:pPr/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53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522514" y="141514"/>
            <a:ext cx="11162805" cy="867890"/>
          </a:xfrm>
          <a:prstGeom prst="ribbon">
            <a:avLst>
              <a:gd name="adj1" fmla="val 11109"/>
              <a:gd name="adj2" fmla="val 58652"/>
            </a:avLst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Kruti Dev 016" pitchFamily="2" charset="0"/>
              </a:rPr>
              <a:t>bZ0oh0,e0@ohohih,Vh &amp; </a:t>
            </a:r>
            <a:r>
              <a:rPr lang="en-US" sz="3200" b="1" dirty="0" err="1" smtClean="0">
                <a:solidFill>
                  <a:srgbClr val="C00000"/>
                </a:solidFill>
                <a:latin typeface="Kruti Dev 016" pitchFamily="2" charset="0"/>
              </a:rPr>
              <a:t>tkx:drk</a:t>
            </a:r>
            <a:endParaRPr lang="en-US" sz="3600" b="1" dirty="0">
              <a:solidFill>
                <a:srgbClr val="C00000"/>
              </a:solidFill>
              <a:latin typeface="Kruti Dev 016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2514" y="1246907"/>
            <a:ext cx="11162805" cy="55101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795338" indent="-795338" algn="just">
              <a:lnSpc>
                <a:spcPct val="140000"/>
              </a:lnSpc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lHkh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ftyksa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esa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iksLVj@gksfMZax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dk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O;kid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iz;ksxA</a:t>
            </a:r>
            <a:endParaRPr lang="en-US" sz="2800" dirty="0" smtClean="0">
              <a:solidFill>
                <a:schemeClr val="tx1"/>
              </a:solidFill>
              <a:latin typeface="Kruti Dev 016" pitchFamily="2" charset="0"/>
            </a:endParaRPr>
          </a:p>
          <a:p>
            <a:pPr marL="795338" indent="-795338" algn="just">
              <a:lnSpc>
                <a:spcPct val="140000"/>
              </a:lnSpc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IITs, NITs 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,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oa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vU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;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izfrf”Br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‘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kS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{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kf.kd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laLFkkuksa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esa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Hands-On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izf’k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{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k.k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vk;ksftr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fd;k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tkukA</a:t>
            </a:r>
            <a:endParaRPr lang="en-US" sz="2800" dirty="0" smtClean="0">
              <a:solidFill>
                <a:schemeClr val="tx1"/>
              </a:solidFill>
              <a:latin typeface="Kruti Dev 016" pitchFamily="2" charset="0"/>
            </a:endParaRPr>
          </a:p>
          <a:p>
            <a:pPr marL="795338" indent="-795338" algn="just">
              <a:lnSpc>
                <a:spcPct val="140000"/>
              </a:lnSpc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jkT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;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eq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[;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ky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; ,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oa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vU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;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ftyksa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esa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nwjn’kZu@vkWy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bafM;k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jsfM;ks@fefM;k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gkml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ds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lg;ksx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ls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EVM/VVPAT Event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vk;ksftr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fd;k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tkukA</a:t>
            </a:r>
            <a:endParaRPr lang="en-US" sz="2800" dirty="0" smtClean="0">
              <a:solidFill>
                <a:schemeClr val="tx1"/>
              </a:solidFill>
              <a:latin typeface="Kruti Dev 016" pitchFamily="2" charset="0"/>
            </a:endParaRPr>
          </a:p>
          <a:p>
            <a:pPr marL="795338" indent="-795338" algn="just">
              <a:lnSpc>
                <a:spcPct val="140000"/>
              </a:lnSpc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bZ0oh0,e0 ,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oa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ohohih,Vh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ds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iz;ksx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ls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lacaf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/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kr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Bulk SMS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Hkstk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tkukA</a:t>
            </a:r>
            <a:endParaRPr lang="en-US" sz="2800" dirty="0" smtClean="0">
              <a:solidFill>
                <a:schemeClr val="tx1"/>
              </a:solidFill>
              <a:latin typeface="Kruti Dev 016" pitchFamily="2" charset="0"/>
            </a:endParaRPr>
          </a:p>
          <a:p>
            <a:pPr marL="795338" indent="-795338" algn="just">
              <a:lnSpc>
                <a:spcPct val="140000"/>
              </a:lnSpc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varjkZT;h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;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cl@okgu@jsyos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bR;kfn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}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kjk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tkx:drk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laokn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dk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izlkj.k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fd;k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tkukA</a:t>
            </a:r>
            <a:endParaRPr lang="en-US" sz="2800" dirty="0" smtClean="0">
              <a:solidFill>
                <a:schemeClr val="tx1"/>
              </a:solidFill>
              <a:latin typeface="Kruti Dev 016" pitchFamily="2" charset="0"/>
            </a:endParaRPr>
          </a:p>
          <a:p>
            <a:pPr marL="795338" indent="-795338" algn="just">
              <a:lnSpc>
                <a:spcPct val="140000"/>
              </a:lnSpc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BLO/ASHA/Campus Ambassador/CSO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bR;kfn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dks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Kruti Dev 016" pitchFamily="2" charset="0"/>
              </a:rPr>
              <a:t>bZ0oh0,e0 ,</a:t>
            </a:r>
            <a:r>
              <a:rPr lang="en-US" sz="2800" dirty="0" err="1">
                <a:solidFill>
                  <a:schemeClr val="tx1"/>
                </a:solidFill>
                <a:latin typeface="Kruti Dev 016" pitchFamily="2" charset="0"/>
              </a:rPr>
              <a:t>oa</a:t>
            </a:r>
            <a:r>
              <a:rPr lang="en-US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Kruti Dev 016" pitchFamily="2" charset="0"/>
              </a:rPr>
              <a:t>ohohih,Vh</a:t>
            </a:r>
            <a:r>
              <a:rPr lang="en-US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ds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iz;ksx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esa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izf’kf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{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kr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fd;k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tkuk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rFkk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Ground Level Awareness Nodal Point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ds :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esa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budk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iz;ksx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fd;k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tkukA</a:t>
            </a:r>
            <a:endParaRPr lang="en-US" sz="2800" dirty="0" smtClean="0">
              <a:solidFill>
                <a:schemeClr val="tx1"/>
              </a:solidFill>
              <a:latin typeface="Kruti Dev 016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295435" y="6391933"/>
            <a:ext cx="779767" cy="365125"/>
          </a:xfrm>
        </p:spPr>
        <p:txBody>
          <a:bodyPr/>
          <a:lstStyle/>
          <a:p>
            <a:fld id="{27E3079C-A6BF-4A34-BB47-9D61A2C8FA68}" type="slidenum">
              <a:rPr lang="en-US" smtClean="0">
                <a:solidFill>
                  <a:schemeClr val="tx1"/>
                </a:solidFill>
              </a:rPr>
              <a:pPr/>
              <a:t>20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42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522514" y="141514"/>
            <a:ext cx="11162805" cy="867890"/>
          </a:xfrm>
          <a:prstGeom prst="ribbon">
            <a:avLst>
              <a:gd name="adj1" fmla="val 11109"/>
              <a:gd name="adj2" fmla="val 58652"/>
            </a:avLst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Kruti Dev 016" pitchFamily="2" charset="0"/>
              </a:rPr>
              <a:t>bZ0oh0,e0@ohohih,Vh &amp; </a:t>
            </a:r>
            <a:r>
              <a:rPr lang="en-US" sz="3200" b="1" dirty="0" err="1" smtClean="0">
                <a:solidFill>
                  <a:srgbClr val="C00000"/>
                </a:solidFill>
                <a:latin typeface="Kruti Dev 016" pitchFamily="2" charset="0"/>
              </a:rPr>
              <a:t>tkx:drk</a:t>
            </a:r>
            <a:endParaRPr lang="en-US" sz="3600" b="1" dirty="0">
              <a:solidFill>
                <a:srgbClr val="C00000"/>
              </a:solidFill>
              <a:latin typeface="Kruti Dev 016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2514" y="1460664"/>
            <a:ext cx="11162805" cy="55101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795338" indent="-795338" algn="just">
              <a:lnSpc>
                <a:spcPct val="140000"/>
              </a:lnSpc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lHkh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ftyk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eq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[;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ky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;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esa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EVM/VVPAT Sensitization and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Hands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Experience Centre</a:t>
            </a:r>
            <a:r>
              <a:rPr lang="en-US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LFkkfir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fd;k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tkukA</a:t>
            </a:r>
            <a:endParaRPr lang="en-US" sz="2800" dirty="0" smtClean="0">
              <a:solidFill>
                <a:schemeClr val="tx1"/>
              </a:solidFill>
              <a:latin typeface="Kruti Dev 016" pitchFamily="2" charset="0"/>
            </a:endParaRPr>
          </a:p>
          <a:p>
            <a:pPr marL="795338" indent="-795338" algn="just">
              <a:lnSpc>
                <a:spcPct val="140000"/>
              </a:lnSpc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lHkh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ljdkjh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,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oa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xSj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ljdkjh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dk;kZy;ksa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esa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tkx:drk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lkexzh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miyC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/k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djkukA</a:t>
            </a:r>
            <a:endParaRPr lang="en-US" sz="2800" dirty="0" smtClean="0">
              <a:solidFill>
                <a:schemeClr val="tx1"/>
              </a:solidFill>
              <a:latin typeface="Kruti Dev 016" pitchFamily="2" charset="0"/>
            </a:endParaRPr>
          </a:p>
          <a:p>
            <a:pPr marL="795338" indent="-795338" algn="just">
              <a:lnSpc>
                <a:spcPct val="140000"/>
              </a:lnSpc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cM+s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cktkjksa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esa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EVM/VVPAT Kiosk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yxkukA</a:t>
            </a:r>
            <a:endParaRPr lang="en-US" sz="2800" dirty="0" smtClean="0">
              <a:solidFill>
                <a:schemeClr val="tx1"/>
              </a:solidFill>
              <a:latin typeface="Kruti Dev 016" pitchFamily="2" charset="0"/>
            </a:endParaRPr>
          </a:p>
          <a:p>
            <a:pPr marL="795338" indent="-795338" algn="just">
              <a:lnSpc>
                <a:spcPct val="140000"/>
              </a:lnSpc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lHkh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ernku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dsUnz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LFkyksa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ij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gksfMZax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yxkuk@oky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isafVax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fd;k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tkukA</a:t>
            </a:r>
            <a:endParaRPr lang="en-US" sz="2800" dirty="0" smtClean="0">
              <a:solidFill>
                <a:schemeClr val="tx1"/>
              </a:solidFill>
              <a:latin typeface="Kruti Dev 016" pitchFamily="2" charset="0"/>
            </a:endParaRPr>
          </a:p>
          <a:p>
            <a:pPr marL="795338" indent="-795338" algn="just">
              <a:lnSpc>
                <a:spcPct val="140000"/>
              </a:lnSpc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bZ0oh0,e0@ohohih,Vh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ls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lacaf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/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kr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familiarization camps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}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kjk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BAGs </a:t>
            </a:r>
            <a:r>
              <a:rPr lang="en-US" sz="2800" dirty="0" err="1">
                <a:solidFill>
                  <a:schemeClr val="tx1"/>
                </a:solidFill>
                <a:latin typeface="Kruti Dev 016" pitchFamily="2" charset="0"/>
              </a:rPr>
              <a:t>rFkk</a:t>
            </a:r>
            <a:r>
              <a:rPr lang="en-US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BLOs </a:t>
            </a:r>
            <a:r>
              <a:rPr lang="en-US" sz="2800" dirty="0" err="1">
                <a:solidFill>
                  <a:schemeClr val="tx1"/>
                </a:solidFill>
                <a:latin typeface="Kruti Dev 016" pitchFamily="2" charset="0"/>
              </a:rPr>
              <a:t>dks</a:t>
            </a:r>
            <a:r>
              <a:rPr lang="en-US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izf’kf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{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kr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fd;k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tkukA</a:t>
            </a:r>
            <a:endParaRPr lang="en-US" sz="2000" dirty="0" smtClean="0">
              <a:solidFill>
                <a:schemeClr val="tx1"/>
              </a:solidFill>
              <a:latin typeface="Kruti Dev 016" pitchFamily="2" charset="0"/>
            </a:endParaRPr>
          </a:p>
          <a:p>
            <a:pPr marL="795338" indent="-795338" algn="just">
              <a:lnSpc>
                <a:spcPct val="140000"/>
              </a:lnSpc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Ø"/>
            </a:pPr>
            <a:endParaRPr lang="en-US" sz="2800" dirty="0" smtClean="0">
              <a:solidFill>
                <a:schemeClr val="tx1"/>
              </a:solidFill>
              <a:latin typeface="Kruti Dev 016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295435" y="6369184"/>
            <a:ext cx="779767" cy="365125"/>
          </a:xfrm>
        </p:spPr>
        <p:txBody>
          <a:bodyPr/>
          <a:lstStyle/>
          <a:p>
            <a:fld id="{27E3079C-A6BF-4A34-BB47-9D61A2C8FA68}" type="slidenum">
              <a:rPr lang="en-US" smtClean="0">
                <a:solidFill>
                  <a:schemeClr val="tx1"/>
                </a:solidFill>
              </a:rPr>
              <a:pPr/>
              <a:t>21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23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alphaModFix amt="37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150061" y="2041059"/>
            <a:ext cx="5416868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99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Kruti Dev 016" pitchFamily="2" charset="0"/>
              </a:rPr>
              <a:t>/</a:t>
            </a:r>
            <a:r>
              <a:rPr lang="en-US" sz="19900" b="1" cap="none" spc="0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Kruti Dev 016" pitchFamily="2" charset="0"/>
              </a:rPr>
              <a:t>kU;okn</a:t>
            </a:r>
            <a:endParaRPr lang="en-US" sz="199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Kruti Dev 016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49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582384" y="141513"/>
            <a:ext cx="11007437" cy="805543"/>
          </a:xfrm>
          <a:prstGeom prst="ribbon">
            <a:avLst>
              <a:gd name="adj1" fmla="val 15316"/>
              <a:gd name="adj2" fmla="val 75000"/>
            </a:avLst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Kruti Dev 016" pitchFamily="2" charset="0"/>
              </a:rPr>
              <a:t>bZ0oh0,e0@ohohih,Vh &amp; </a:t>
            </a:r>
            <a:r>
              <a:rPr lang="en-US" sz="3200" b="1" dirty="0" err="1" smtClean="0">
                <a:solidFill>
                  <a:srgbClr val="C00000"/>
                </a:solidFill>
                <a:latin typeface="Kruti Dev 016" pitchFamily="2" charset="0"/>
              </a:rPr>
              <a:t>iz;ksx</a:t>
            </a:r>
            <a:r>
              <a:rPr lang="en-US" sz="3200" b="1" dirty="0" smtClean="0">
                <a:solidFill>
                  <a:srgbClr val="C00000"/>
                </a:solidFill>
                <a:latin typeface="Kruti Dev 016" pitchFamily="2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Kruti Dev 016" pitchFamily="2" charset="0"/>
              </a:rPr>
              <a:t>ls</a:t>
            </a:r>
            <a:r>
              <a:rPr lang="en-US" sz="3200" b="1" dirty="0" smtClean="0">
                <a:solidFill>
                  <a:srgbClr val="C00000"/>
                </a:solidFill>
                <a:latin typeface="Kruti Dev 016" pitchFamily="2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Kruti Dev 016" pitchFamily="2" charset="0"/>
              </a:rPr>
              <a:t>lacaf</a:t>
            </a:r>
            <a:r>
              <a:rPr lang="en-US" sz="3200" b="1" dirty="0" smtClean="0">
                <a:solidFill>
                  <a:srgbClr val="C00000"/>
                </a:solidFill>
                <a:latin typeface="Kruti Dev 016" pitchFamily="2" charset="0"/>
              </a:rPr>
              <a:t>/</a:t>
            </a:r>
            <a:r>
              <a:rPr lang="en-US" sz="3200" b="1" dirty="0" err="1" smtClean="0">
                <a:solidFill>
                  <a:srgbClr val="C00000"/>
                </a:solidFill>
                <a:latin typeface="Kruti Dev 016" pitchFamily="2" charset="0"/>
              </a:rPr>
              <a:t>kr</a:t>
            </a:r>
            <a:r>
              <a:rPr lang="en-US" sz="3200" b="1" dirty="0" smtClean="0">
                <a:solidFill>
                  <a:srgbClr val="C00000"/>
                </a:solidFill>
                <a:latin typeface="Kruti Dev 016" pitchFamily="2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Kruti Dev 016" pitchFamily="2" charset="0"/>
              </a:rPr>
              <a:t>lqfo</a:t>
            </a:r>
            <a:r>
              <a:rPr lang="en-US" sz="3200" b="1" dirty="0" smtClean="0">
                <a:solidFill>
                  <a:srgbClr val="C00000"/>
                </a:solidFill>
                <a:latin typeface="Kruti Dev 016" pitchFamily="2" charset="0"/>
              </a:rPr>
              <a:t>/</a:t>
            </a:r>
            <a:r>
              <a:rPr lang="en-US" sz="3200" b="1" dirty="0" err="1" smtClean="0">
                <a:solidFill>
                  <a:srgbClr val="C00000"/>
                </a:solidFill>
                <a:latin typeface="Kruti Dev 016" pitchFamily="2" charset="0"/>
              </a:rPr>
              <a:t>kk;sa</a:t>
            </a:r>
            <a:endParaRPr lang="en-US" sz="3200" b="1" dirty="0">
              <a:solidFill>
                <a:srgbClr val="C00000"/>
              </a:solidFill>
              <a:latin typeface="Kruti Dev 016" pitchFamily="2" charset="0"/>
            </a:endParaRPr>
          </a:p>
        </p:txBody>
      </p:sp>
      <p:sp>
        <p:nvSpPr>
          <p:cNvPr id="9" name="Flowchart: Punched Tape 8"/>
          <p:cNvSpPr/>
          <p:nvPr/>
        </p:nvSpPr>
        <p:spPr>
          <a:xfrm>
            <a:off x="1935678" y="1270667"/>
            <a:ext cx="8288977" cy="731520"/>
          </a:xfrm>
          <a:prstGeom prst="flowChartPunchedTape">
            <a:avLst/>
          </a:prstGeom>
          <a:solidFill>
            <a:schemeClr val="lt1">
              <a:alpha val="53000"/>
            </a:schemeClr>
          </a:solidFill>
          <a:ln w="15875"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1" algn="ctr"/>
            <a:r>
              <a:rPr lang="en-US" sz="3200" dirty="0" err="1">
                <a:solidFill>
                  <a:srgbClr val="00B050"/>
                </a:solidFill>
                <a:latin typeface="Kruti Dev 016" pitchFamily="2" charset="0"/>
              </a:rPr>
              <a:t>eri</a:t>
            </a:r>
            <a:r>
              <a:rPr lang="en-US" sz="3200" dirty="0">
                <a:solidFill>
                  <a:srgbClr val="00B050"/>
                </a:solidFill>
                <a:latin typeface="Kruti Dev 016" pitchFamily="2" charset="0"/>
              </a:rPr>
              <a:t>= </a:t>
            </a:r>
            <a:r>
              <a:rPr lang="en-US" sz="3200" dirty="0" err="1">
                <a:solidFill>
                  <a:srgbClr val="00B050"/>
                </a:solidFill>
                <a:latin typeface="Kruti Dev 016" pitchFamily="2" charset="0"/>
              </a:rPr>
              <a:t>ls</a:t>
            </a:r>
            <a:r>
              <a:rPr lang="en-US" sz="3200" dirty="0">
                <a:solidFill>
                  <a:srgbClr val="00B050"/>
                </a:solidFill>
                <a:latin typeface="Kruti Dev 016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Kruti Dev 016" pitchFamily="2" charset="0"/>
              </a:rPr>
              <a:t>ernku</a:t>
            </a:r>
            <a:r>
              <a:rPr lang="en-US" sz="3200" dirty="0">
                <a:solidFill>
                  <a:srgbClr val="00B050"/>
                </a:solidFill>
                <a:latin typeface="Kruti Dev 016" pitchFamily="2" charset="0"/>
              </a:rPr>
              <a:t> dh </a:t>
            </a:r>
            <a:r>
              <a:rPr lang="en-US" sz="3200" dirty="0" err="1">
                <a:solidFill>
                  <a:srgbClr val="00B050"/>
                </a:solidFill>
                <a:latin typeface="Kruti Dev 016" pitchFamily="2" charset="0"/>
              </a:rPr>
              <a:t>vis</a:t>
            </a:r>
            <a:r>
              <a:rPr lang="en-US" sz="3200" dirty="0">
                <a:solidFill>
                  <a:srgbClr val="00B050"/>
                </a:solidFill>
                <a:latin typeface="Kruti Dev 016" pitchFamily="2" charset="0"/>
              </a:rPr>
              <a:t>{</a:t>
            </a:r>
            <a:r>
              <a:rPr lang="en-US" sz="3200" dirty="0" err="1">
                <a:solidFill>
                  <a:srgbClr val="00B050"/>
                </a:solidFill>
                <a:latin typeface="Kruti Dev 016" pitchFamily="2" charset="0"/>
              </a:rPr>
              <a:t>kk</a:t>
            </a:r>
            <a:r>
              <a:rPr lang="en-US" sz="3200" dirty="0">
                <a:solidFill>
                  <a:srgbClr val="00B050"/>
                </a:solidFill>
                <a:latin typeface="Kruti Dev 016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Kruti Dev 016" pitchFamily="2" charset="0"/>
              </a:rPr>
              <a:t>ljy</a:t>
            </a:r>
            <a:r>
              <a:rPr lang="en-US" sz="3200" dirty="0">
                <a:solidFill>
                  <a:srgbClr val="00B050"/>
                </a:solidFill>
                <a:latin typeface="Kruti Dev 016" pitchFamily="2" charset="0"/>
              </a:rPr>
              <a:t>] </a:t>
            </a:r>
            <a:r>
              <a:rPr lang="en-US" sz="3200" dirty="0" err="1">
                <a:solidFill>
                  <a:srgbClr val="00B050"/>
                </a:solidFill>
                <a:latin typeface="Kruti Dev 016" pitchFamily="2" charset="0"/>
              </a:rPr>
              <a:t>lqfo</a:t>
            </a:r>
            <a:r>
              <a:rPr lang="en-US" sz="3200" dirty="0">
                <a:solidFill>
                  <a:srgbClr val="00B050"/>
                </a:solidFill>
                <a:latin typeface="Kruti Dev 016" pitchFamily="2" charset="0"/>
              </a:rPr>
              <a:t>/</a:t>
            </a:r>
            <a:r>
              <a:rPr lang="en-US" sz="3200" dirty="0" err="1">
                <a:solidFill>
                  <a:srgbClr val="00B050"/>
                </a:solidFill>
                <a:latin typeface="Kruti Dev 016" pitchFamily="2" charset="0"/>
              </a:rPr>
              <a:t>kktud</a:t>
            </a:r>
            <a:r>
              <a:rPr lang="en-US" sz="3200" dirty="0">
                <a:solidFill>
                  <a:srgbClr val="00B050"/>
                </a:solidFill>
                <a:latin typeface="Kruti Dev 016" pitchFamily="2" charset="0"/>
              </a:rPr>
              <a:t> ,</a:t>
            </a:r>
            <a:r>
              <a:rPr lang="en-US" sz="3200" dirty="0" err="1">
                <a:solidFill>
                  <a:srgbClr val="00B050"/>
                </a:solidFill>
                <a:latin typeface="Kruti Dev 016" pitchFamily="2" charset="0"/>
              </a:rPr>
              <a:t>oa</a:t>
            </a:r>
            <a:r>
              <a:rPr lang="en-US" sz="3200" dirty="0">
                <a:solidFill>
                  <a:srgbClr val="00B050"/>
                </a:solidFill>
                <a:latin typeface="Kruti Dev 016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Kruti Dev 016" pitchFamily="2" charset="0"/>
              </a:rPr>
              <a:t>lqjf</a:t>
            </a:r>
            <a:r>
              <a:rPr lang="en-US" sz="3200" dirty="0">
                <a:solidFill>
                  <a:srgbClr val="00B050"/>
                </a:solidFill>
                <a:latin typeface="Kruti Dev 016" pitchFamily="2" charset="0"/>
              </a:rPr>
              <a:t>{</a:t>
            </a:r>
            <a:r>
              <a:rPr lang="en-US" sz="3200" dirty="0" err="1">
                <a:solidFill>
                  <a:srgbClr val="00B050"/>
                </a:solidFill>
                <a:latin typeface="Kruti Dev 016" pitchFamily="2" charset="0"/>
              </a:rPr>
              <a:t>kr</a:t>
            </a:r>
            <a:r>
              <a:rPr lang="en-US" sz="3200" dirty="0">
                <a:solidFill>
                  <a:srgbClr val="00B050"/>
                </a:solidFill>
                <a:latin typeface="Kruti Dev 016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Kruti Dev 016" pitchFamily="2" charset="0"/>
              </a:rPr>
              <a:t>izfØ;kA</a:t>
            </a:r>
            <a:endParaRPr lang="en-US" sz="3200" dirty="0">
              <a:solidFill>
                <a:srgbClr val="00B050"/>
              </a:solidFill>
              <a:latin typeface="Kruti Dev 016" pitchFamily="2" charset="0"/>
            </a:endParaRPr>
          </a:p>
        </p:txBody>
      </p:sp>
      <p:sp>
        <p:nvSpPr>
          <p:cNvPr id="25" name="Flowchart: Punched Tape 24"/>
          <p:cNvSpPr/>
          <p:nvPr/>
        </p:nvSpPr>
        <p:spPr>
          <a:xfrm>
            <a:off x="1935678" y="2007618"/>
            <a:ext cx="8288977" cy="731520"/>
          </a:xfrm>
          <a:prstGeom prst="flowChartPunchedTape">
            <a:avLst/>
          </a:prstGeom>
          <a:solidFill>
            <a:schemeClr val="lt1">
              <a:alpha val="53000"/>
            </a:schemeClr>
          </a:solidFill>
          <a:ln w="15875"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00B050"/>
                </a:solidFill>
                <a:latin typeface="Kruti Dev 016" pitchFamily="2" charset="0"/>
              </a:rPr>
              <a:t>ernku</a:t>
            </a:r>
            <a:r>
              <a:rPr lang="en-US" sz="3200" dirty="0" smtClean="0">
                <a:solidFill>
                  <a:srgbClr val="00B050"/>
                </a:solidFill>
                <a:latin typeface="Kruti Dev 016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Kruti Dev 016" pitchFamily="2" charset="0"/>
              </a:rPr>
              <a:t>esa</a:t>
            </a:r>
            <a:r>
              <a:rPr lang="en-US" sz="3200" dirty="0">
                <a:solidFill>
                  <a:srgbClr val="00B050"/>
                </a:solidFill>
                <a:latin typeface="Kruti Dev 016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Kruti Dev 016" pitchFamily="2" charset="0"/>
              </a:rPr>
              <a:t>vekU</a:t>
            </a:r>
            <a:r>
              <a:rPr lang="en-US" sz="3200" dirty="0">
                <a:solidFill>
                  <a:srgbClr val="00B050"/>
                </a:solidFill>
                <a:latin typeface="Kruti Dev 016" pitchFamily="2" charset="0"/>
              </a:rPr>
              <a:t>; </a:t>
            </a:r>
            <a:r>
              <a:rPr lang="en-US" sz="3200" dirty="0" err="1">
                <a:solidFill>
                  <a:srgbClr val="00B050"/>
                </a:solidFill>
                <a:latin typeface="Kruti Dev 016" pitchFamily="2" charset="0"/>
              </a:rPr>
              <a:t>erksa</a:t>
            </a:r>
            <a:r>
              <a:rPr lang="en-US" sz="3200" dirty="0">
                <a:solidFill>
                  <a:srgbClr val="00B050"/>
                </a:solidFill>
                <a:latin typeface="Kruti Dev 016" pitchFamily="2" charset="0"/>
              </a:rPr>
              <a:t> dh </a:t>
            </a:r>
            <a:r>
              <a:rPr lang="en-US" sz="3200" dirty="0" err="1">
                <a:solidFill>
                  <a:srgbClr val="00B050"/>
                </a:solidFill>
                <a:latin typeface="Kruti Dev 016" pitchFamily="2" charset="0"/>
              </a:rPr>
              <a:t>leL;k</a:t>
            </a:r>
            <a:r>
              <a:rPr lang="en-US" sz="3200" dirty="0">
                <a:solidFill>
                  <a:srgbClr val="00B050"/>
                </a:solidFill>
                <a:latin typeface="Kruti Dev 016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Kruti Dev 016" pitchFamily="2" charset="0"/>
              </a:rPr>
              <a:t>ughaA</a:t>
            </a:r>
            <a:endParaRPr lang="en-US" sz="3200" dirty="0">
              <a:solidFill>
                <a:srgbClr val="00B050"/>
              </a:solidFill>
              <a:latin typeface="Kruti Dev 016" pitchFamily="2" charset="0"/>
            </a:endParaRPr>
          </a:p>
        </p:txBody>
      </p:sp>
      <p:sp>
        <p:nvSpPr>
          <p:cNvPr id="40" name="Flowchart: Punched Tape 39"/>
          <p:cNvSpPr/>
          <p:nvPr/>
        </p:nvSpPr>
        <p:spPr>
          <a:xfrm>
            <a:off x="1935677" y="2771201"/>
            <a:ext cx="8288977" cy="731520"/>
          </a:xfrm>
          <a:prstGeom prst="flowChartPunchedTape">
            <a:avLst/>
          </a:prstGeom>
          <a:solidFill>
            <a:schemeClr val="lt1">
              <a:alpha val="53000"/>
            </a:schemeClr>
          </a:solidFill>
          <a:ln w="15875"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00B050"/>
                </a:solidFill>
                <a:latin typeface="Kruti Dev 016" pitchFamily="2" charset="0"/>
              </a:rPr>
              <a:t>ernku</a:t>
            </a:r>
            <a:r>
              <a:rPr lang="en-US" sz="3200" dirty="0" smtClean="0">
                <a:solidFill>
                  <a:srgbClr val="00B050"/>
                </a:solidFill>
                <a:latin typeface="Kruti Dev 016" pitchFamily="2" charset="0"/>
              </a:rPr>
              <a:t> </a:t>
            </a:r>
            <a:r>
              <a:rPr lang="en-US" sz="3200" dirty="0">
                <a:solidFill>
                  <a:srgbClr val="00B050"/>
                </a:solidFill>
                <a:latin typeface="Kruti Dev 016" pitchFamily="2" charset="0"/>
              </a:rPr>
              <a:t>dh </a:t>
            </a:r>
            <a:r>
              <a:rPr lang="en-US" sz="3200" dirty="0" err="1">
                <a:solidFill>
                  <a:srgbClr val="00B050"/>
                </a:solidFill>
                <a:latin typeface="Kruti Dev 016" pitchFamily="2" charset="0"/>
              </a:rPr>
              <a:t>izfØ;k</a:t>
            </a:r>
            <a:r>
              <a:rPr lang="en-US" sz="3200" dirty="0">
                <a:solidFill>
                  <a:srgbClr val="00B050"/>
                </a:solidFill>
                <a:latin typeface="Kruti Dev 016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Kruti Dev 016" pitchFamily="2" charset="0"/>
              </a:rPr>
              <a:t>vf</a:t>
            </a:r>
            <a:r>
              <a:rPr lang="en-US" sz="3200" dirty="0">
                <a:solidFill>
                  <a:srgbClr val="00B050"/>
                </a:solidFill>
                <a:latin typeface="Kruti Dev 016" pitchFamily="2" charset="0"/>
              </a:rPr>
              <a:t>/</a:t>
            </a:r>
            <a:r>
              <a:rPr lang="en-US" sz="3200" dirty="0" err="1">
                <a:solidFill>
                  <a:srgbClr val="00B050"/>
                </a:solidFill>
                <a:latin typeface="Kruti Dev 016" pitchFamily="2" charset="0"/>
              </a:rPr>
              <a:t>kd</a:t>
            </a:r>
            <a:r>
              <a:rPr lang="en-US" sz="3200" dirty="0">
                <a:solidFill>
                  <a:srgbClr val="00B050"/>
                </a:solidFill>
                <a:latin typeface="Kruti Dev 016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Kruti Dev 016" pitchFamily="2" charset="0"/>
              </a:rPr>
              <a:t>ikjn’khZ</a:t>
            </a:r>
            <a:r>
              <a:rPr lang="en-US" sz="3200" dirty="0">
                <a:solidFill>
                  <a:srgbClr val="00B050"/>
                </a:solidFill>
                <a:latin typeface="Kruti Dev 016" pitchFamily="2" charset="0"/>
              </a:rPr>
              <a:t>] </a:t>
            </a:r>
            <a:r>
              <a:rPr lang="en-US" sz="3200" dirty="0" err="1">
                <a:solidFill>
                  <a:srgbClr val="00B050"/>
                </a:solidFill>
                <a:latin typeface="Kruti Dev 016" pitchFamily="2" charset="0"/>
              </a:rPr>
              <a:t>lqjf</a:t>
            </a:r>
            <a:r>
              <a:rPr lang="en-US" sz="3200" dirty="0">
                <a:solidFill>
                  <a:srgbClr val="00B050"/>
                </a:solidFill>
                <a:latin typeface="Kruti Dev 016" pitchFamily="2" charset="0"/>
              </a:rPr>
              <a:t>{</a:t>
            </a:r>
            <a:r>
              <a:rPr lang="en-US" sz="3200" dirty="0" err="1">
                <a:solidFill>
                  <a:srgbClr val="00B050"/>
                </a:solidFill>
                <a:latin typeface="Kruti Dev 016" pitchFamily="2" charset="0"/>
              </a:rPr>
              <a:t>kr</a:t>
            </a:r>
            <a:r>
              <a:rPr lang="en-US" sz="3200" dirty="0">
                <a:solidFill>
                  <a:srgbClr val="00B050"/>
                </a:solidFill>
                <a:latin typeface="Kruti Dev 016" pitchFamily="2" charset="0"/>
              </a:rPr>
              <a:t> ,</a:t>
            </a:r>
            <a:r>
              <a:rPr lang="en-US" sz="3200" dirty="0" err="1">
                <a:solidFill>
                  <a:srgbClr val="00B050"/>
                </a:solidFill>
                <a:latin typeface="Kruti Dev 016" pitchFamily="2" charset="0"/>
              </a:rPr>
              <a:t>oa</a:t>
            </a:r>
            <a:r>
              <a:rPr lang="en-US" sz="3200" dirty="0">
                <a:solidFill>
                  <a:srgbClr val="00B050"/>
                </a:solidFill>
                <a:latin typeface="Kruti Dev 016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Kruti Dev 016" pitchFamily="2" charset="0"/>
              </a:rPr>
              <a:t>ys</a:t>
            </a:r>
            <a:r>
              <a:rPr lang="en-US" sz="3200" dirty="0" smtClean="0">
                <a:solidFill>
                  <a:srgbClr val="00B050"/>
                </a:solidFill>
                <a:latin typeface="Kruti Dev 016" pitchFamily="2" charset="0"/>
              </a:rPr>
              <a:t>[</a:t>
            </a:r>
            <a:r>
              <a:rPr lang="en-US" sz="3200" dirty="0" err="1" smtClean="0">
                <a:solidFill>
                  <a:srgbClr val="00B050"/>
                </a:solidFill>
                <a:latin typeface="Kruti Dev 016" pitchFamily="2" charset="0"/>
              </a:rPr>
              <a:t>kkijh</a:t>
            </a:r>
            <a:r>
              <a:rPr lang="en-US" sz="3200" dirty="0" smtClean="0">
                <a:solidFill>
                  <a:srgbClr val="00B050"/>
                </a:solidFill>
                <a:latin typeface="Kruti Dev 016" pitchFamily="2" charset="0"/>
              </a:rPr>
              <a:t>{</a:t>
            </a:r>
            <a:r>
              <a:rPr lang="en-US" sz="3200" dirty="0" err="1" smtClean="0">
                <a:solidFill>
                  <a:srgbClr val="00B050"/>
                </a:solidFill>
                <a:latin typeface="Kruti Dev 016" pitchFamily="2" charset="0"/>
              </a:rPr>
              <a:t>k.k</a:t>
            </a:r>
            <a:r>
              <a:rPr lang="en-US" sz="3200" dirty="0" smtClean="0">
                <a:solidFill>
                  <a:srgbClr val="00B050"/>
                </a:solidFill>
                <a:latin typeface="Kruti Dev 016" pitchFamily="2" charset="0"/>
              </a:rPr>
              <a:t> ;</a:t>
            </a:r>
            <a:r>
              <a:rPr lang="en-US" sz="3200" dirty="0" err="1" smtClean="0">
                <a:solidFill>
                  <a:srgbClr val="00B050"/>
                </a:solidFill>
                <a:latin typeface="Kruti Dev 016" pitchFamily="2" charset="0"/>
              </a:rPr>
              <a:t>ksX;A</a:t>
            </a:r>
            <a:endParaRPr lang="en-US" sz="3200" dirty="0">
              <a:solidFill>
                <a:srgbClr val="00B050"/>
              </a:solidFill>
              <a:latin typeface="Kruti Dev 016" pitchFamily="2" charset="0"/>
            </a:endParaRPr>
          </a:p>
        </p:txBody>
      </p:sp>
      <p:sp>
        <p:nvSpPr>
          <p:cNvPr id="41" name="Flowchart: Punched Tape 40"/>
          <p:cNvSpPr/>
          <p:nvPr/>
        </p:nvSpPr>
        <p:spPr>
          <a:xfrm>
            <a:off x="1935677" y="4270360"/>
            <a:ext cx="8288977" cy="731520"/>
          </a:xfrm>
          <a:prstGeom prst="flowChartPunchedTape">
            <a:avLst/>
          </a:prstGeom>
          <a:solidFill>
            <a:schemeClr val="lt1">
              <a:alpha val="53000"/>
            </a:schemeClr>
          </a:solidFill>
          <a:ln w="15875"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rgbClr val="00B050"/>
                </a:solidFill>
                <a:latin typeface="Kruti Dev 016" pitchFamily="2" charset="0"/>
              </a:rPr>
              <a:t>ekuoh</a:t>
            </a:r>
            <a:r>
              <a:rPr lang="en-US" sz="3200" dirty="0">
                <a:solidFill>
                  <a:srgbClr val="00B050"/>
                </a:solidFill>
                <a:latin typeface="Kruti Dev 016" pitchFamily="2" charset="0"/>
              </a:rPr>
              <a:t>; </a:t>
            </a:r>
            <a:r>
              <a:rPr lang="en-US" sz="3200" dirty="0" err="1">
                <a:solidFill>
                  <a:srgbClr val="00B050"/>
                </a:solidFill>
                <a:latin typeface="Kruti Dev 016" pitchFamily="2" charset="0"/>
              </a:rPr>
              <a:t>Hkwy</a:t>
            </a:r>
            <a:r>
              <a:rPr lang="en-US" sz="3200" dirty="0">
                <a:solidFill>
                  <a:srgbClr val="00B050"/>
                </a:solidFill>
                <a:latin typeface="Kruti Dev 016" pitchFamily="2" charset="0"/>
              </a:rPr>
              <a:t> dh </a:t>
            </a:r>
            <a:r>
              <a:rPr lang="en-US" sz="3200" dirty="0" err="1">
                <a:solidFill>
                  <a:srgbClr val="00B050"/>
                </a:solidFill>
                <a:latin typeface="Kruti Dev 016" pitchFamily="2" charset="0"/>
              </a:rPr>
              <a:t>laHkkouk</a:t>
            </a:r>
            <a:r>
              <a:rPr lang="en-US" sz="3200" dirty="0">
                <a:solidFill>
                  <a:srgbClr val="00B050"/>
                </a:solidFill>
                <a:latin typeface="Kruti Dev 016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Kruti Dev 016" pitchFamily="2" charset="0"/>
              </a:rPr>
              <a:t>ux</a:t>
            </a:r>
            <a:r>
              <a:rPr lang="en-US" sz="3200" dirty="0" smtClean="0">
                <a:solidFill>
                  <a:srgbClr val="00B050"/>
                </a:solidFill>
                <a:latin typeface="Kruti Dev 016" pitchFamily="2" charset="0"/>
              </a:rPr>
              <a:t>.;A</a:t>
            </a:r>
            <a:endParaRPr lang="en-US" sz="3200" dirty="0">
              <a:solidFill>
                <a:srgbClr val="00B050"/>
              </a:solidFill>
              <a:latin typeface="Kruti Dev 016" pitchFamily="2" charset="0"/>
            </a:endParaRPr>
          </a:p>
        </p:txBody>
      </p:sp>
      <p:sp>
        <p:nvSpPr>
          <p:cNvPr id="42" name="Flowchart: Punched Tape 41"/>
          <p:cNvSpPr/>
          <p:nvPr/>
        </p:nvSpPr>
        <p:spPr>
          <a:xfrm>
            <a:off x="1935677" y="5001880"/>
            <a:ext cx="8288977" cy="731520"/>
          </a:xfrm>
          <a:prstGeom prst="flowChartPunchedTape">
            <a:avLst/>
          </a:prstGeom>
          <a:solidFill>
            <a:schemeClr val="lt1">
              <a:alpha val="53000"/>
            </a:schemeClr>
          </a:solidFill>
          <a:ln w="15875"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B050"/>
                </a:solidFill>
                <a:latin typeface="Kruti Dev 016" pitchFamily="2" charset="0"/>
              </a:rPr>
              <a:t>le</a:t>
            </a:r>
            <a:r>
              <a:rPr lang="en-US" sz="3200" dirty="0">
                <a:solidFill>
                  <a:srgbClr val="00B050"/>
                </a:solidFill>
                <a:latin typeface="Kruti Dev 016" pitchFamily="2" charset="0"/>
              </a:rPr>
              <a:t>;] </a:t>
            </a:r>
            <a:r>
              <a:rPr lang="en-US" sz="3200" dirty="0" err="1">
                <a:solidFill>
                  <a:srgbClr val="00B050"/>
                </a:solidFill>
                <a:latin typeface="Kruti Dev 016" pitchFamily="2" charset="0"/>
              </a:rPr>
              <a:t>mtkZ</a:t>
            </a:r>
            <a:r>
              <a:rPr lang="en-US" sz="3200" dirty="0">
                <a:solidFill>
                  <a:srgbClr val="00B050"/>
                </a:solidFill>
                <a:latin typeface="Kruti Dev 016" pitchFamily="2" charset="0"/>
              </a:rPr>
              <a:t>] ,</a:t>
            </a:r>
            <a:r>
              <a:rPr lang="en-US" sz="3200" dirty="0" err="1">
                <a:solidFill>
                  <a:srgbClr val="00B050"/>
                </a:solidFill>
                <a:latin typeface="Kruti Dev 016" pitchFamily="2" charset="0"/>
              </a:rPr>
              <a:t>oa</a:t>
            </a:r>
            <a:r>
              <a:rPr lang="en-US" sz="3200" dirty="0">
                <a:solidFill>
                  <a:srgbClr val="00B050"/>
                </a:solidFill>
                <a:latin typeface="Kruti Dev 016" pitchFamily="2" charset="0"/>
              </a:rPr>
              <a:t> /</a:t>
            </a:r>
            <a:r>
              <a:rPr lang="en-US" sz="3200" dirty="0" err="1">
                <a:solidFill>
                  <a:srgbClr val="00B050"/>
                </a:solidFill>
                <a:latin typeface="Kruti Dev 016" pitchFamily="2" charset="0"/>
              </a:rPr>
              <a:t>ku</a:t>
            </a:r>
            <a:r>
              <a:rPr lang="en-US" sz="3200" dirty="0">
                <a:solidFill>
                  <a:srgbClr val="00B050"/>
                </a:solidFill>
                <a:latin typeface="Kruti Dev 016" pitchFamily="2" charset="0"/>
              </a:rPr>
              <a:t> dh </a:t>
            </a:r>
            <a:r>
              <a:rPr lang="en-US" sz="3200" dirty="0" err="1">
                <a:solidFill>
                  <a:srgbClr val="00B050"/>
                </a:solidFill>
                <a:latin typeface="Kruti Dev 016" pitchFamily="2" charset="0"/>
              </a:rPr>
              <a:t>cprA</a:t>
            </a:r>
            <a:r>
              <a:rPr lang="en-US" sz="3200" dirty="0">
                <a:solidFill>
                  <a:srgbClr val="00B050"/>
                </a:solidFill>
                <a:latin typeface="Kruti Dev 016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Kruti Dev 016" pitchFamily="2" charset="0"/>
              </a:rPr>
              <a:t>i;kZoj.k</a:t>
            </a:r>
            <a:r>
              <a:rPr lang="en-US" sz="3200" dirty="0">
                <a:solidFill>
                  <a:srgbClr val="00B050"/>
                </a:solidFill>
                <a:latin typeface="Kruti Dev 016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Kruti Dev 016" pitchFamily="2" charset="0"/>
              </a:rPr>
              <a:t>fgrS”kh</a:t>
            </a:r>
            <a:r>
              <a:rPr lang="en-US" sz="3200" dirty="0">
                <a:solidFill>
                  <a:srgbClr val="00B050"/>
                </a:solidFill>
                <a:latin typeface="Kruti Dev 016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Kruti Dev 016" pitchFamily="2" charset="0"/>
              </a:rPr>
              <a:t>izfØ;kA</a:t>
            </a:r>
            <a:endParaRPr lang="en-US" sz="3200" dirty="0">
              <a:solidFill>
                <a:srgbClr val="00B050"/>
              </a:solidFill>
              <a:latin typeface="Kruti Dev 016" pitchFamily="2" charset="0"/>
            </a:endParaRPr>
          </a:p>
        </p:txBody>
      </p:sp>
      <p:sp>
        <p:nvSpPr>
          <p:cNvPr id="44" name="Flowchart: Punched Tape 43"/>
          <p:cNvSpPr/>
          <p:nvPr/>
        </p:nvSpPr>
        <p:spPr>
          <a:xfrm>
            <a:off x="1935677" y="5757144"/>
            <a:ext cx="8288977" cy="731520"/>
          </a:xfrm>
          <a:prstGeom prst="flowChartPunchedTape">
            <a:avLst/>
          </a:prstGeom>
          <a:solidFill>
            <a:schemeClr val="lt1">
              <a:alpha val="53000"/>
            </a:schemeClr>
          </a:solidFill>
          <a:ln w="15875"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rgbClr val="00B050"/>
                </a:solidFill>
                <a:latin typeface="Kruti Dev 016" pitchFamily="2" charset="0"/>
              </a:rPr>
              <a:t>erx.kuk</a:t>
            </a:r>
            <a:r>
              <a:rPr lang="en-US" sz="3200" dirty="0">
                <a:solidFill>
                  <a:srgbClr val="00B050"/>
                </a:solidFill>
                <a:latin typeface="Kruti Dev 016" pitchFamily="2" charset="0"/>
              </a:rPr>
              <a:t> dh </a:t>
            </a:r>
            <a:r>
              <a:rPr lang="en-US" sz="3200" dirty="0" err="1">
                <a:solidFill>
                  <a:srgbClr val="00B050"/>
                </a:solidFill>
                <a:latin typeface="Kruti Dev 016" pitchFamily="2" charset="0"/>
              </a:rPr>
              <a:t>izfØ;k</a:t>
            </a:r>
            <a:r>
              <a:rPr lang="en-US" sz="3200" dirty="0">
                <a:solidFill>
                  <a:srgbClr val="00B050"/>
                </a:solidFill>
                <a:latin typeface="Kruti Dev 016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Kruti Dev 016" pitchFamily="2" charset="0"/>
              </a:rPr>
              <a:t>vR;f</a:t>
            </a:r>
            <a:r>
              <a:rPr lang="en-US" sz="3200" dirty="0">
                <a:solidFill>
                  <a:srgbClr val="00B050"/>
                </a:solidFill>
                <a:latin typeface="Kruti Dev 016" pitchFamily="2" charset="0"/>
              </a:rPr>
              <a:t>/</a:t>
            </a:r>
            <a:r>
              <a:rPr lang="en-US" sz="3200" dirty="0" err="1">
                <a:solidFill>
                  <a:srgbClr val="00B050"/>
                </a:solidFill>
                <a:latin typeface="Kruti Dev 016" pitchFamily="2" charset="0"/>
              </a:rPr>
              <a:t>kd</a:t>
            </a:r>
            <a:r>
              <a:rPr lang="en-US" sz="3200" dirty="0">
                <a:solidFill>
                  <a:srgbClr val="00B050"/>
                </a:solidFill>
                <a:latin typeface="Kruti Dev 016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Kruti Dev 016" pitchFamily="2" charset="0"/>
              </a:rPr>
              <a:t>ljy</a:t>
            </a:r>
            <a:r>
              <a:rPr lang="en-US" sz="3200" dirty="0" smtClean="0">
                <a:solidFill>
                  <a:srgbClr val="00B050"/>
                </a:solidFill>
                <a:latin typeface="Kruti Dev 016" pitchFamily="2" charset="0"/>
              </a:rPr>
              <a:t>] de </a:t>
            </a:r>
            <a:r>
              <a:rPr lang="en-US" sz="3200" dirty="0" err="1" smtClean="0">
                <a:solidFill>
                  <a:srgbClr val="00B050"/>
                </a:solidFill>
                <a:latin typeface="Kruti Dev 016" pitchFamily="2" charset="0"/>
              </a:rPr>
              <a:t>Jelk</a:t>
            </a:r>
            <a:r>
              <a:rPr lang="en-US" sz="3200" dirty="0">
                <a:solidFill>
                  <a:srgbClr val="00B050"/>
                </a:solidFill>
                <a:latin typeface="Kruti Dev 016" pitchFamily="2" charset="0"/>
              </a:rPr>
              <a:t>/</a:t>
            </a:r>
            <a:r>
              <a:rPr lang="en-US" sz="3200" dirty="0" smtClean="0">
                <a:solidFill>
                  <a:srgbClr val="00B050"/>
                </a:solidFill>
                <a:latin typeface="Kruti Dev 016" pitchFamily="2" charset="0"/>
              </a:rPr>
              <a:t>; ,</a:t>
            </a:r>
            <a:r>
              <a:rPr lang="en-US" sz="3200" dirty="0" err="1" smtClean="0">
                <a:solidFill>
                  <a:srgbClr val="00B050"/>
                </a:solidFill>
                <a:latin typeface="Kruti Dev 016" pitchFamily="2" charset="0"/>
              </a:rPr>
              <a:t>oa</a:t>
            </a:r>
            <a:r>
              <a:rPr lang="en-US" sz="3200" dirty="0" smtClean="0">
                <a:solidFill>
                  <a:srgbClr val="00B050"/>
                </a:solidFill>
                <a:latin typeface="Kruti Dev 016" pitchFamily="2" charset="0"/>
              </a:rPr>
              <a:t> </a:t>
            </a:r>
            <a:r>
              <a:rPr lang="en-US" sz="3200" dirty="0">
                <a:solidFill>
                  <a:srgbClr val="00B050"/>
                </a:solidFill>
                <a:latin typeface="Kruti Dev 016" pitchFamily="2" charset="0"/>
              </a:rPr>
              <a:t>le; dh </a:t>
            </a:r>
            <a:r>
              <a:rPr lang="en-US" sz="3200" dirty="0" err="1">
                <a:solidFill>
                  <a:srgbClr val="00B050"/>
                </a:solidFill>
                <a:latin typeface="Kruti Dev 016" pitchFamily="2" charset="0"/>
              </a:rPr>
              <a:t>cpr</a:t>
            </a:r>
            <a:r>
              <a:rPr lang="en-US" sz="3200" dirty="0">
                <a:solidFill>
                  <a:srgbClr val="00B050"/>
                </a:solidFill>
                <a:latin typeface="Kruti Dev 016" pitchFamily="2" charset="0"/>
              </a:rPr>
              <a:t> </a:t>
            </a:r>
            <a:r>
              <a:rPr lang="en-US" sz="3200" dirty="0" smtClean="0">
                <a:solidFill>
                  <a:srgbClr val="00B050"/>
                </a:solidFill>
                <a:latin typeface="Kruti Dev 016" pitchFamily="2" charset="0"/>
              </a:rPr>
              <a:t>A</a:t>
            </a:r>
            <a:endParaRPr lang="en-US" sz="3200" dirty="0">
              <a:solidFill>
                <a:srgbClr val="00B050"/>
              </a:solidFill>
              <a:latin typeface="Kruti Dev 016" pitchFamily="2" charset="0"/>
            </a:endParaRPr>
          </a:p>
        </p:txBody>
      </p:sp>
      <p:sp>
        <p:nvSpPr>
          <p:cNvPr id="45" name="Flowchart: Punched Tape 44"/>
          <p:cNvSpPr/>
          <p:nvPr/>
        </p:nvSpPr>
        <p:spPr>
          <a:xfrm>
            <a:off x="1935677" y="3538840"/>
            <a:ext cx="8288977" cy="731520"/>
          </a:xfrm>
          <a:prstGeom prst="flowChartPunchedTape">
            <a:avLst/>
          </a:prstGeom>
          <a:solidFill>
            <a:schemeClr val="lt1">
              <a:alpha val="53000"/>
            </a:schemeClr>
          </a:solidFill>
          <a:ln w="15875"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00B050"/>
                </a:solidFill>
                <a:latin typeface="Kruti Dev 016" pitchFamily="2" charset="0"/>
              </a:rPr>
              <a:t>LoPN</a:t>
            </a:r>
            <a:r>
              <a:rPr lang="en-US" sz="3200" dirty="0" smtClean="0">
                <a:solidFill>
                  <a:srgbClr val="00B050"/>
                </a:solidFill>
                <a:latin typeface="Kruti Dev 016" pitchFamily="2" charset="0"/>
              </a:rPr>
              <a:t> ,</a:t>
            </a:r>
            <a:r>
              <a:rPr lang="en-US" sz="3200" dirty="0" err="1" smtClean="0">
                <a:solidFill>
                  <a:srgbClr val="00B050"/>
                </a:solidFill>
                <a:latin typeface="Kruti Dev 016" pitchFamily="2" charset="0"/>
              </a:rPr>
              <a:t>oa</a:t>
            </a:r>
            <a:r>
              <a:rPr lang="en-US" sz="3200" dirty="0" smtClean="0">
                <a:solidFill>
                  <a:srgbClr val="00B050"/>
                </a:solidFill>
                <a:latin typeface="Kruti Dev 016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Kruti Dev 016" pitchFamily="2" charset="0"/>
              </a:rPr>
              <a:t>fu”i</a:t>
            </a:r>
            <a:r>
              <a:rPr lang="en-US" sz="3200" dirty="0" smtClean="0">
                <a:solidFill>
                  <a:srgbClr val="00B050"/>
                </a:solidFill>
                <a:latin typeface="Kruti Dev 016" pitchFamily="2" charset="0"/>
              </a:rPr>
              <a:t>{k </a:t>
            </a:r>
            <a:r>
              <a:rPr lang="en-US" sz="3200" dirty="0" err="1" smtClean="0">
                <a:solidFill>
                  <a:srgbClr val="00B050"/>
                </a:solidFill>
                <a:latin typeface="Kruti Dev 016" pitchFamily="2" charset="0"/>
              </a:rPr>
              <a:t>ernku</a:t>
            </a:r>
            <a:r>
              <a:rPr lang="en-US" sz="3200" dirty="0" smtClean="0">
                <a:solidFill>
                  <a:srgbClr val="00B050"/>
                </a:solidFill>
                <a:latin typeface="Kruti Dev 016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Kruti Dev 016" pitchFamily="2" charset="0"/>
              </a:rPr>
              <a:t>esa</a:t>
            </a:r>
            <a:r>
              <a:rPr lang="en-US" sz="3200" dirty="0" smtClean="0">
                <a:solidFill>
                  <a:srgbClr val="00B050"/>
                </a:solidFill>
                <a:latin typeface="Kruti Dev 016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Kruti Dev 016" pitchFamily="2" charset="0"/>
              </a:rPr>
              <a:t>lgk;dA</a:t>
            </a:r>
            <a:endParaRPr lang="en-US" sz="3200" dirty="0">
              <a:solidFill>
                <a:srgbClr val="00B050"/>
              </a:solidFill>
              <a:latin typeface="Kruti Dev 016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041474" y="6392935"/>
            <a:ext cx="779767" cy="365125"/>
          </a:xfrm>
        </p:spPr>
        <p:txBody>
          <a:bodyPr/>
          <a:lstStyle/>
          <a:p>
            <a:fld id="{27E3079C-A6BF-4A34-BB47-9D61A2C8FA68}" type="slidenum">
              <a:rPr lang="en-US" smtClean="0">
                <a:solidFill>
                  <a:schemeClr val="tx1"/>
                </a:solidFill>
              </a:rPr>
              <a:pPr/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2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582384" y="141513"/>
            <a:ext cx="11007437" cy="805543"/>
          </a:xfrm>
          <a:prstGeom prst="ribbon">
            <a:avLst>
              <a:gd name="adj1" fmla="val 15316"/>
              <a:gd name="adj2" fmla="val 75000"/>
            </a:avLst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Kruti Dev 016" pitchFamily="2" charset="0"/>
              </a:rPr>
              <a:t>bZ0oh0,e0@ohohih,Vh &amp; </a:t>
            </a:r>
            <a:r>
              <a:rPr lang="en-US" sz="3200" b="1" dirty="0" err="1" smtClean="0">
                <a:solidFill>
                  <a:srgbClr val="C00000"/>
                </a:solidFill>
                <a:latin typeface="Kruti Dev 016" pitchFamily="2" charset="0"/>
              </a:rPr>
              <a:t>iz;ksx</a:t>
            </a:r>
            <a:r>
              <a:rPr lang="en-US" sz="3200" b="1" dirty="0" smtClean="0">
                <a:solidFill>
                  <a:srgbClr val="C00000"/>
                </a:solidFill>
                <a:latin typeface="Kruti Dev 016" pitchFamily="2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Kruti Dev 016" pitchFamily="2" charset="0"/>
              </a:rPr>
              <a:t>ls</a:t>
            </a:r>
            <a:r>
              <a:rPr lang="en-US" sz="3200" b="1" dirty="0" smtClean="0">
                <a:solidFill>
                  <a:srgbClr val="C00000"/>
                </a:solidFill>
                <a:latin typeface="Kruti Dev 016" pitchFamily="2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Kruti Dev 016" pitchFamily="2" charset="0"/>
              </a:rPr>
              <a:t>lacaf</a:t>
            </a:r>
            <a:r>
              <a:rPr lang="en-US" sz="3200" b="1" dirty="0" smtClean="0">
                <a:solidFill>
                  <a:srgbClr val="C00000"/>
                </a:solidFill>
                <a:latin typeface="Kruti Dev 016" pitchFamily="2" charset="0"/>
              </a:rPr>
              <a:t>/</a:t>
            </a:r>
            <a:r>
              <a:rPr lang="en-US" sz="3200" b="1" dirty="0" err="1" smtClean="0">
                <a:solidFill>
                  <a:srgbClr val="C00000"/>
                </a:solidFill>
                <a:latin typeface="Kruti Dev 016" pitchFamily="2" charset="0"/>
              </a:rPr>
              <a:t>kr</a:t>
            </a:r>
            <a:r>
              <a:rPr lang="en-US" sz="3200" b="1" dirty="0" smtClean="0">
                <a:solidFill>
                  <a:srgbClr val="C00000"/>
                </a:solidFill>
                <a:latin typeface="Kruti Dev 016" pitchFamily="2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Kruti Dev 016" pitchFamily="2" charset="0"/>
              </a:rPr>
              <a:t>la’k</a:t>
            </a:r>
            <a:r>
              <a:rPr lang="en-US" sz="3200" b="1" dirty="0" smtClean="0">
                <a:solidFill>
                  <a:srgbClr val="C00000"/>
                </a:solidFill>
                <a:latin typeface="Kruti Dev 016" pitchFamily="2" charset="0"/>
              </a:rPr>
              <a:t>; ,</a:t>
            </a:r>
            <a:r>
              <a:rPr lang="en-US" sz="3200" b="1" dirty="0" err="1" smtClean="0">
                <a:solidFill>
                  <a:srgbClr val="C00000"/>
                </a:solidFill>
                <a:latin typeface="Kruti Dev 016" pitchFamily="2" charset="0"/>
              </a:rPr>
              <a:t>oa</a:t>
            </a:r>
            <a:r>
              <a:rPr lang="en-US" sz="3200" b="1" dirty="0" smtClean="0">
                <a:solidFill>
                  <a:srgbClr val="C00000"/>
                </a:solidFill>
                <a:latin typeface="Kruti Dev 016" pitchFamily="2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Kruti Dev 016" pitchFamily="2" charset="0"/>
              </a:rPr>
              <a:t>Hkzkafr;k</a:t>
            </a:r>
            <a:r>
              <a:rPr lang="en-US" sz="3200" b="1" dirty="0" smtClean="0">
                <a:solidFill>
                  <a:srgbClr val="C00000"/>
                </a:solidFill>
                <a:latin typeface="Kruti Dev 016" pitchFamily="2" charset="0"/>
              </a:rPr>
              <a:t>¡</a:t>
            </a:r>
            <a:endParaRPr lang="en-US" sz="3200" b="1" dirty="0">
              <a:solidFill>
                <a:srgbClr val="C00000"/>
              </a:solidFill>
              <a:latin typeface="Kruti Dev 016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86296" y="6287984"/>
            <a:ext cx="9464634" cy="5700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Kruti Dev 016" pitchFamily="2" charset="0"/>
            </a:endParaRPr>
          </a:p>
        </p:txBody>
      </p:sp>
      <p:sp>
        <p:nvSpPr>
          <p:cNvPr id="7" name="Explosion 1 6"/>
          <p:cNvSpPr/>
          <p:nvPr/>
        </p:nvSpPr>
        <p:spPr>
          <a:xfrm>
            <a:off x="392378" y="1089560"/>
            <a:ext cx="3419601" cy="2591790"/>
          </a:xfrm>
          <a:prstGeom prst="irregularSeal1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Kruti Dev 016" pitchFamily="2" charset="0"/>
              </a:rPr>
              <a:t>bZ0oh0,e0 dh </a:t>
            </a:r>
            <a:r>
              <a:rPr lang="en-US" sz="2800" b="1" dirty="0" err="1" smtClean="0">
                <a:solidFill>
                  <a:schemeClr val="bg1"/>
                </a:solidFill>
                <a:latin typeface="Kruti Dev 016" pitchFamily="2" charset="0"/>
              </a:rPr>
              <a:t>gSfdax</a:t>
            </a:r>
            <a:endParaRPr lang="en-US" sz="2800" b="1" dirty="0">
              <a:solidFill>
                <a:schemeClr val="bg1"/>
              </a:solidFill>
              <a:latin typeface="Kruti Dev 016" pitchFamily="2" charset="0"/>
            </a:endParaRPr>
          </a:p>
        </p:txBody>
      </p:sp>
      <p:sp>
        <p:nvSpPr>
          <p:cNvPr id="8" name="Explosion 1 7"/>
          <p:cNvSpPr/>
          <p:nvPr/>
        </p:nvSpPr>
        <p:spPr>
          <a:xfrm>
            <a:off x="8323115" y="1089561"/>
            <a:ext cx="3623462" cy="2948050"/>
          </a:xfrm>
          <a:prstGeom prst="irregularSeal1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bg1"/>
                </a:solidFill>
                <a:latin typeface="Kruti Dev 016" pitchFamily="2" charset="0"/>
              </a:rPr>
              <a:t>ernku</a:t>
            </a:r>
            <a:r>
              <a:rPr lang="en-US" sz="2800" b="1" dirty="0">
                <a:solidFill>
                  <a:schemeClr val="bg1"/>
                </a:solidFill>
                <a:latin typeface="Kruti Dev 016" pitchFamily="2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Kruti Dev 016" pitchFamily="2" charset="0"/>
              </a:rPr>
              <a:t>lekfIr</a:t>
            </a:r>
            <a:r>
              <a:rPr lang="en-US" sz="2800" b="1" dirty="0">
                <a:solidFill>
                  <a:schemeClr val="bg1"/>
                </a:solidFill>
                <a:latin typeface="Kruti Dev 016" pitchFamily="2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Kruti Dev 016" pitchFamily="2" charset="0"/>
              </a:rPr>
              <a:t>mijkar</a:t>
            </a:r>
            <a:r>
              <a:rPr lang="en-US" sz="2800" b="1" dirty="0">
                <a:solidFill>
                  <a:schemeClr val="bg1"/>
                </a:solidFill>
                <a:latin typeface="Kruti Dev 016" pitchFamily="2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Kruti Dev 016" pitchFamily="2" charset="0"/>
              </a:rPr>
              <a:t>erksa</a:t>
            </a:r>
            <a:r>
              <a:rPr lang="en-US" sz="2800" b="1" dirty="0">
                <a:solidFill>
                  <a:schemeClr val="bg1"/>
                </a:solidFill>
                <a:latin typeface="Kruti Dev 016" pitchFamily="2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Kruti Dev 016" pitchFamily="2" charset="0"/>
              </a:rPr>
              <a:t>esa</a:t>
            </a:r>
            <a:r>
              <a:rPr lang="en-US" sz="2800" b="1" dirty="0">
                <a:solidFill>
                  <a:schemeClr val="bg1"/>
                </a:solidFill>
                <a:latin typeface="Kruti Dev 016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Kruti Dev 016" pitchFamily="2" charset="0"/>
              </a:rPr>
              <a:t>Qsjcny</a:t>
            </a:r>
            <a:endParaRPr lang="en-US" sz="2800" b="1" dirty="0">
              <a:solidFill>
                <a:schemeClr val="bg1"/>
              </a:solidFill>
              <a:latin typeface="Kruti Dev 016" pitchFamily="2" charset="0"/>
            </a:endParaRPr>
          </a:p>
        </p:txBody>
      </p:sp>
      <p:sp>
        <p:nvSpPr>
          <p:cNvPr id="9" name="Explosion 1 8"/>
          <p:cNvSpPr/>
          <p:nvPr/>
        </p:nvSpPr>
        <p:spPr>
          <a:xfrm>
            <a:off x="3830038" y="1288968"/>
            <a:ext cx="4475018" cy="4212772"/>
          </a:xfrm>
          <a:prstGeom prst="irregularSeal1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bg1"/>
                </a:solidFill>
                <a:latin typeface="Kruti Dev 016" pitchFamily="2" charset="0"/>
              </a:rPr>
              <a:t>daVªksy</a:t>
            </a:r>
            <a:r>
              <a:rPr lang="en-US" sz="2800" b="1" dirty="0">
                <a:solidFill>
                  <a:schemeClr val="bg1"/>
                </a:solidFill>
                <a:latin typeface="Kruti Dev 016" pitchFamily="2" charset="0"/>
              </a:rPr>
              <a:t> ;</a:t>
            </a:r>
            <a:r>
              <a:rPr lang="en-US" sz="2800" b="1" dirty="0" err="1">
                <a:solidFill>
                  <a:schemeClr val="bg1"/>
                </a:solidFill>
                <a:latin typeface="Kruti Dev 016" pitchFamily="2" charset="0"/>
              </a:rPr>
              <a:t>wfuV</a:t>
            </a:r>
            <a:r>
              <a:rPr lang="en-US" sz="2800" b="1" dirty="0">
                <a:solidFill>
                  <a:schemeClr val="bg1"/>
                </a:solidFill>
                <a:latin typeface="Kruti Dev 016" pitchFamily="2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Kruti Dev 016" pitchFamily="2" charset="0"/>
              </a:rPr>
              <a:t>fMLIys</a:t>
            </a:r>
            <a:r>
              <a:rPr lang="en-US" sz="2800" b="1" dirty="0">
                <a:solidFill>
                  <a:schemeClr val="bg1"/>
                </a:solidFill>
                <a:latin typeface="Kruti Dev 016" pitchFamily="2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Kruti Dev 016" pitchFamily="2" charset="0"/>
              </a:rPr>
              <a:t>dks</a:t>
            </a:r>
            <a:r>
              <a:rPr lang="en-US" sz="2800" b="1" dirty="0">
                <a:solidFill>
                  <a:schemeClr val="bg1"/>
                </a:solidFill>
                <a:latin typeface="Kruti Dev 016" pitchFamily="2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Kruti Dev 016" pitchFamily="2" charset="0"/>
              </a:rPr>
              <a:t>nwjLFk</a:t>
            </a:r>
            <a:r>
              <a:rPr lang="en-US" sz="2800" b="1" dirty="0">
                <a:solidFill>
                  <a:schemeClr val="bg1"/>
                </a:solidFill>
                <a:latin typeface="Kruti Dev 016" pitchFamily="2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Kruti Dev 016" pitchFamily="2" charset="0"/>
              </a:rPr>
              <a:t>LFkku</a:t>
            </a:r>
            <a:r>
              <a:rPr lang="en-US" sz="2800" b="1" dirty="0">
                <a:solidFill>
                  <a:schemeClr val="bg1"/>
                </a:solidFill>
                <a:latin typeface="Kruti Dev 016" pitchFamily="2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Kruti Dev 016" pitchFamily="2" charset="0"/>
              </a:rPr>
              <a:t>ls</a:t>
            </a:r>
            <a:r>
              <a:rPr lang="en-US" sz="2800" b="1" dirty="0">
                <a:solidFill>
                  <a:schemeClr val="bg1"/>
                </a:solidFill>
                <a:latin typeface="Kruti Dev 016" pitchFamily="2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Kruti Dev 016" pitchFamily="2" charset="0"/>
              </a:rPr>
              <a:t>fu;af</a:t>
            </a:r>
            <a:r>
              <a:rPr lang="en-US" sz="2800" b="1" dirty="0">
                <a:solidFill>
                  <a:schemeClr val="bg1"/>
                </a:solidFill>
                <a:latin typeface="Kruti Dev 016" pitchFamily="2" charset="0"/>
              </a:rPr>
              <a:t>=r ,</a:t>
            </a:r>
            <a:r>
              <a:rPr lang="en-US" sz="2800" b="1" dirty="0" err="1">
                <a:solidFill>
                  <a:schemeClr val="bg1"/>
                </a:solidFill>
                <a:latin typeface="Kruti Dev 016" pitchFamily="2" charset="0"/>
              </a:rPr>
              <a:t>oa</a:t>
            </a:r>
            <a:r>
              <a:rPr lang="en-US" sz="2800" b="1" dirty="0">
                <a:solidFill>
                  <a:schemeClr val="bg1"/>
                </a:solidFill>
                <a:latin typeface="Kruti Dev 016" pitchFamily="2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Kruti Dev 016" pitchFamily="2" charset="0"/>
              </a:rPr>
              <a:t>ifjofrZr</a:t>
            </a:r>
            <a:r>
              <a:rPr lang="en-US" sz="2800" b="1" dirty="0">
                <a:solidFill>
                  <a:schemeClr val="bg1"/>
                </a:solidFill>
                <a:latin typeface="Kruti Dev 016" pitchFamily="2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Kruti Dev 016" pitchFamily="2" charset="0"/>
              </a:rPr>
              <a:t>fd;k</a:t>
            </a:r>
            <a:r>
              <a:rPr lang="en-US" sz="2800" b="1" dirty="0">
                <a:solidFill>
                  <a:schemeClr val="bg1"/>
                </a:solidFill>
                <a:latin typeface="Kruti Dev 016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Kruti Dev 016" pitchFamily="2" charset="0"/>
              </a:rPr>
              <a:t>tkuk</a:t>
            </a:r>
            <a:endParaRPr lang="en-US" sz="2800" b="1" dirty="0">
              <a:solidFill>
                <a:schemeClr val="bg1"/>
              </a:solidFill>
              <a:latin typeface="Kruti Dev 016" pitchFamily="2" charset="0"/>
            </a:endParaRPr>
          </a:p>
        </p:txBody>
      </p:sp>
      <p:sp>
        <p:nvSpPr>
          <p:cNvPr id="10" name="Explosion 1 9"/>
          <p:cNvSpPr/>
          <p:nvPr/>
        </p:nvSpPr>
        <p:spPr>
          <a:xfrm>
            <a:off x="392380" y="3241964"/>
            <a:ext cx="4025242" cy="3616035"/>
          </a:xfrm>
          <a:prstGeom prst="irregularSeal1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Kruti Dev 016" pitchFamily="2" charset="0"/>
              </a:rPr>
              <a:t>bZ0oh0,e0 </a:t>
            </a:r>
            <a:r>
              <a:rPr lang="en-US" sz="2800" b="1" dirty="0">
                <a:solidFill>
                  <a:schemeClr val="bg1"/>
                </a:solidFill>
                <a:latin typeface="Kruti Dev 016" pitchFamily="2" charset="0"/>
              </a:rPr>
              <a:t>ds </a:t>
            </a:r>
            <a:r>
              <a:rPr lang="en-US" sz="2800" b="1" dirty="0" err="1">
                <a:solidFill>
                  <a:schemeClr val="bg1"/>
                </a:solidFill>
                <a:latin typeface="Kruti Dev 016" pitchFamily="2" charset="0"/>
              </a:rPr>
              <a:t>lkW¶Vos;j</a:t>
            </a:r>
            <a:r>
              <a:rPr lang="en-US" sz="2800" b="1" dirty="0">
                <a:solidFill>
                  <a:schemeClr val="bg1"/>
                </a:solidFill>
                <a:latin typeface="Kruti Dev 016" pitchFamily="2" charset="0"/>
              </a:rPr>
              <a:t> dh </a:t>
            </a:r>
            <a:r>
              <a:rPr lang="en-US" sz="2800" b="1" dirty="0" err="1" smtClean="0">
                <a:solidFill>
                  <a:schemeClr val="bg1"/>
                </a:solidFill>
                <a:latin typeface="Kruti Dev 016" pitchFamily="2" charset="0"/>
              </a:rPr>
              <a:t>izksxzkfeax</a:t>
            </a:r>
            <a:r>
              <a:rPr lang="en-US" sz="2800" b="1" dirty="0" smtClean="0">
                <a:solidFill>
                  <a:schemeClr val="bg1"/>
                </a:solidFill>
                <a:latin typeface="Kruti Dev 016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Kruti Dev 016" pitchFamily="2" charset="0"/>
              </a:rPr>
              <a:t>esa</a:t>
            </a:r>
            <a:r>
              <a:rPr lang="en-US" sz="2800" b="1" dirty="0" smtClean="0">
                <a:solidFill>
                  <a:schemeClr val="bg1"/>
                </a:solidFill>
                <a:latin typeface="Kruti Dev 016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Kruti Dev 016" pitchFamily="2" charset="0"/>
              </a:rPr>
              <a:t>Qsjcny</a:t>
            </a:r>
            <a:endParaRPr lang="en-US" sz="2800" b="1" dirty="0">
              <a:solidFill>
                <a:schemeClr val="bg1"/>
              </a:solidFill>
              <a:latin typeface="Kruti Dev 016" pitchFamily="2" charset="0"/>
            </a:endParaRPr>
          </a:p>
        </p:txBody>
      </p:sp>
      <p:sp>
        <p:nvSpPr>
          <p:cNvPr id="11" name="Explosion 1 10"/>
          <p:cNvSpPr/>
          <p:nvPr/>
        </p:nvSpPr>
        <p:spPr>
          <a:xfrm>
            <a:off x="7729847" y="3839686"/>
            <a:ext cx="3810987" cy="3018313"/>
          </a:xfrm>
          <a:prstGeom prst="irregularSeal1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bg1"/>
                </a:solidFill>
                <a:latin typeface="Kruti Dev 016" pitchFamily="2" charset="0"/>
              </a:rPr>
              <a:t>eseksjh</a:t>
            </a:r>
            <a:r>
              <a:rPr lang="en-US" sz="2800" b="1" dirty="0" smtClean="0">
                <a:solidFill>
                  <a:schemeClr val="bg1"/>
                </a:solidFill>
                <a:latin typeface="Kruti Dev 016" pitchFamily="2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Kruti Dev 016" pitchFamily="2" charset="0"/>
              </a:rPr>
              <a:t>fpi</a:t>
            </a:r>
            <a:r>
              <a:rPr lang="en-US" sz="2800" b="1" dirty="0">
                <a:solidFill>
                  <a:schemeClr val="bg1"/>
                </a:solidFill>
                <a:latin typeface="Kruti Dev 016" pitchFamily="2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Kruti Dev 016" pitchFamily="2" charset="0"/>
              </a:rPr>
              <a:t>esa</a:t>
            </a:r>
            <a:r>
              <a:rPr lang="en-US" sz="2800" b="1" dirty="0">
                <a:solidFill>
                  <a:schemeClr val="bg1"/>
                </a:solidFill>
                <a:latin typeface="Kruti Dev 016" pitchFamily="2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Kruti Dev 016" pitchFamily="2" charset="0"/>
              </a:rPr>
              <a:t>Qsjcny</a:t>
            </a:r>
            <a:endParaRPr lang="en-US" sz="2800" b="1" dirty="0">
              <a:solidFill>
                <a:schemeClr val="bg1"/>
              </a:solidFill>
              <a:latin typeface="Kruti Dev 016" pitchFamily="2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199937" y="6310312"/>
            <a:ext cx="779767" cy="365125"/>
          </a:xfrm>
        </p:spPr>
        <p:txBody>
          <a:bodyPr/>
          <a:lstStyle/>
          <a:p>
            <a:fld id="{27E3079C-A6BF-4A34-BB47-9D61A2C8FA68}" type="slidenum">
              <a:rPr lang="en-US" smtClean="0">
                <a:solidFill>
                  <a:schemeClr val="tx1"/>
                </a:solidFill>
              </a:rPr>
              <a:pPr/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36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522514" y="141514"/>
            <a:ext cx="11162805" cy="867890"/>
          </a:xfrm>
          <a:prstGeom prst="ribbon">
            <a:avLst>
              <a:gd name="adj1" fmla="val 11109"/>
              <a:gd name="adj2" fmla="val 75000"/>
            </a:avLst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Kruti Dev 016" pitchFamily="2" charset="0"/>
              </a:rPr>
              <a:t>bZ0oh0,e0@ohohih,Vh &amp; </a:t>
            </a:r>
            <a:r>
              <a:rPr lang="en-US" sz="3200" b="1" dirty="0" err="1" smtClean="0">
                <a:solidFill>
                  <a:srgbClr val="C00000"/>
                </a:solidFill>
                <a:latin typeface="Kruti Dev 016" pitchFamily="2" charset="0"/>
              </a:rPr>
              <a:t>lykerh</a:t>
            </a:r>
            <a:r>
              <a:rPr lang="en-US" sz="3200" b="1" dirty="0" smtClean="0">
                <a:solidFill>
                  <a:srgbClr val="C00000"/>
                </a:solidFill>
                <a:latin typeface="Kruti Dev 016" pitchFamily="2" charset="0"/>
              </a:rPr>
              <a:t> ,</a:t>
            </a:r>
            <a:r>
              <a:rPr lang="en-US" sz="3200" b="1" dirty="0" err="1" smtClean="0">
                <a:solidFill>
                  <a:srgbClr val="C00000"/>
                </a:solidFill>
                <a:latin typeface="Kruti Dev 016" pitchFamily="2" charset="0"/>
              </a:rPr>
              <a:t>oa</a:t>
            </a:r>
            <a:r>
              <a:rPr lang="en-US" sz="3200" b="1" dirty="0" smtClean="0">
                <a:solidFill>
                  <a:srgbClr val="C00000"/>
                </a:solidFill>
                <a:latin typeface="Kruti Dev 016" pitchFamily="2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Kruti Dev 016" pitchFamily="2" charset="0"/>
              </a:rPr>
              <a:t>lqj</a:t>
            </a:r>
            <a:r>
              <a:rPr lang="en-US" sz="3200" b="1" dirty="0" smtClean="0">
                <a:solidFill>
                  <a:srgbClr val="C00000"/>
                </a:solidFill>
                <a:latin typeface="Kruti Dev 016" pitchFamily="2" charset="0"/>
              </a:rPr>
              <a:t>{</a:t>
            </a:r>
            <a:r>
              <a:rPr lang="en-US" sz="3200" b="1" dirty="0" err="1" smtClean="0">
                <a:solidFill>
                  <a:srgbClr val="C00000"/>
                </a:solidFill>
                <a:latin typeface="Kruti Dev 016" pitchFamily="2" charset="0"/>
              </a:rPr>
              <a:t>kk</a:t>
            </a:r>
            <a:r>
              <a:rPr lang="en-US" sz="3200" b="1" dirty="0" smtClean="0">
                <a:solidFill>
                  <a:srgbClr val="C00000"/>
                </a:solidFill>
                <a:latin typeface="Kruti Dev 016" pitchFamily="2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Kruti Dev 016" pitchFamily="2" charset="0"/>
              </a:rPr>
              <a:t>gsrq</a:t>
            </a:r>
            <a:r>
              <a:rPr lang="en-US" sz="3200" b="1" dirty="0" smtClean="0">
                <a:solidFill>
                  <a:srgbClr val="C00000"/>
                </a:solidFill>
                <a:latin typeface="Kruti Dev 016" pitchFamily="2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Kruti Dev 016" pitchFamily="2" charset="0"/>
              </a:rPr>
              <a:t>rduhdh</a:t>
            </a:r>
            <a:r>
              <a:rPr lang="en-US" sz="3200" b="1" dirty="0" smtClean="0">
                <a:solidFill>
                  <a:srgbClr val="C00000"/>
                </a:solidFill>
                <a:latin typeface="Kruti Dev 016" pitchFamily="2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Kruti Dev 016" pitchFamily="2" charset="0"/>
              </a:rPr>
              <a:t>izko</a:t>
            </a:r>
            <a:r>
              <a:rPr lang="en-US" sz="3200" b="1" dirty="0" smtClean="0">
                <a:solidFill>
                  <a:srgbClr val="C00000"/>
                </a:solidFill>
                <a:latin typeface="Kruti Dev 016" pitchFamily="2" charset="0"/>
              </a:rPr>
              <a:t>/</a:t>
            </a:r>
            <a:r>
              <a:rPr lang="en-US" sz="3200" b="1" dirty="0" err="1" smtClean="0">
                <a:solidFill>
                  <a:srgbClr val="C00000"/>
                </a:solidFill>
                <a:latin typeface="Kruti Dev 016" pitchFamily="2" charset="0"/>
              </a:rPr>
              <a:t>kku</a:t>
            </a:r>
            <a:endParaRPr lang="en-US" sz="2800" b="1" dirty="0" smtClean="0">
              <a:solidFill>
                <a:srgbClr val="C00000"/>
              </a:solidFill>
              <a:latin typeface="Kruti Dev 016" pitchFamily="2" charset="0"/>
            </a:endParaRPr>
          </a:p>
          <a:p>
            <a:pPr algn="ctr"/>
            <a:r>
              <a:rPr lang="en-US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(Technical Safeguards)</a:t>
            </a:r>
            <a:endParaRPr lang="en-US" sz="3200" b="1" dirty="0">
              <a:solidFill>
                <a:srgbClr val="C00000"/>
              </a:solidFill>
              <a:latin typeface="Kruti Dev 01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22514" y="1128159"/>
            <a:ext cx="11162805" cy="368135"/>
          </a:xfrm>
          <a:prstGeom prst="roundRect">
            <a:avLst>
              <a:gd name="adj" fmla="val 50000"/>
            </a:avLst>
          </a:prstGeom>
          <a:ln>
            <a:noFill/>
          </a:ln>
          <a:effectLst>
            <a:reflection blurRad="6350" stA="50000" endA="300" endPos="55000" dir="5400000" sy="-100000" algn="bl" rotWithShape="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rgbClr val="0070C0"/>
                </a:solidFill>
              </a:rPr>
              <a:t>1. PREMIUM PSU MANUFACTURERS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22512" y="3965373"/>
            <a:ext cx="11162805" cy="368135"/>
          </a:xfrm>
          <a:prstGeom prst="roundRect">
            <a:avLst>
              <a:gd name="adj" fmla="val 50000"/>
            </a:avLst>
          </a:prstGeom>
          <a:ln>
            <a:noFill/>
          </a:ln>
          <a:effectLst>
            <a:reflection blurRad="6350" stA="50000" endA="300" endPos="55000" dir="5400000" sy="-100000" algn="bl" rotWithShape="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rgbClr val="0070C0"/>
                </a:solidFill>
              </a:rPr>
              <a:t>2. SECURED DESIGN FEATURES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22512" y="1531915"/>
            <a:ext cx="11560631" cy="1769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688975" indent="-688975">
              <a:spcBef>
                <a:spcPts val="1200"/>
              </a:spcBef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bZ0oh0,e0 ,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oa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ohohih,Vh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dk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fuekZ.k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j{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kk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ea=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ky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; ds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yksd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miØe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Hkkjr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bZysDVªkWfuDl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fyfeVsM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(BEL)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ds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}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kjk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fd;k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tk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jgk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gSA</a:t>
            </a:r>
            <a:endParaRPr lang="en-US" sz="2800" dirty="0" smtClean="0">
              <a:solidFill>
                <a:schemeClr val="tx1"/>
              </a:solidFill>
              <a:latin typeface="Kruti Dev 016" pitchFamily="2" charset="0"/>
            </a:endParaRPr>
          </a:p>
          <a:p>
            <a:pPr marL="688975" indent="-688975" algn="just">
              <a:spcBef>
                <a:spcPts val="1200"/>
              </a:spcBef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jk“V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ª dh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lqj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{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kk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ls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lacaf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/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kr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vfrlaosnu’khy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midj.kksa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dk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fuekZ.k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lacaf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/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kr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yksd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miØe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}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kjk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fd;k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tkrk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gSA</a:t>
            </a:r>
            <a:endParaRPr lang="en-US" sz="2800" dirty="0" smtClean="0">
              <a:solidFill>
                <a:schemeClr val="tx1"/>
              </a:solidFill>
              <a:latin typeface="Kruti Dev 016" pitchFamily="2" charset="0"/>
            </a:endParaRPr>
          </a:p>
          <a:p>
            <a:pPr marL="688975" indent="-688975">
              <a:spcBef>
                <a:spcPts val="1200"/>
              </a:spcBef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lacaf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/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kr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yksd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miØe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}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kjk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l’kDr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lqj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{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kk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uokpkj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(Strong Security Protocols)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dk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vuqikyu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fd;k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tkrk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gSA</a:t>
            </a:r>
            <a:endParaRPr lang="en-US" sz="2800" dirty="0" smtClean="0">
              <a:solidFill>
                <a:schemeClr val="tx1"/>
              </a:solidFill>
              <a:latin typeface="Kruti Dev 016" pitchFamily="2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22512" y="4580909"/>
            <a:ext cx="11162805" cy="1950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688975" indent="-688975" algn="just">
              <a:spcBef>
                <a:spcPts val="1200"/>
              </a:spcBef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bZ0oh0,e0 ,d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Standalone, Non-networked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rFkk</a:t>
            </a:r>
            <a:r>
              <a:rPr lang="en-US" sz="20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ime Programmable (OTP)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e’khu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gSA</a:t>
            </a:r>
            <a:endParaRPr lang="en-US" sz="2800" dirty="0" smtClean="0">
              <a:solidFill>
                <a:schemeClr val="tx1"/>
              </a:solidFill>
              <a:latin typeface="Kruti Dev 016" pitchFamily="2" charset="0"/>
            </a:endParaRPr>
          </a:p>
          <a:p>
            <a:pPr marL="688975" indent="-688975" algn="just">
              <a:spcBef>
                <a:spcPts val="1200"/>
              </a:spcBef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bZ0oh0,e0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dks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fdlh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Hkh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dEI;wVj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ls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u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gh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tksM+k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tk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ldrk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vkSj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u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gh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fu;af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=r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fd;k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tk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ldrk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gSA</a:t>
            </a:r>
            <a:endParaRPr lang="en-US" sz="2800" dirty="0" smtClean="0">
              <a:solidFill>
                <a:schemeClr val="tx1"/>
              </a:solidFill>
              <a:latin typeface="Kruti Dev 016" pitchFamily="2" charset="0"/>
            </a:endParaRPr>
          </a:p>
          <a:p>
            <a:pPr marL="688975" indent="-688975" algn="just">
              <a:spcBef>
                <a:spcPts val="1200"/>
              </a:spcBef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bZ0oh0,e0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dks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baVjusV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]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CywVwFk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]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okbZ&amp;QkbZ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vFkok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fdlh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vU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;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izdkj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ds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usVodZ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ls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ugha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tksM+k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tk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ldrk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gSA</a:t>
            </a:r>
            <a:endParaRPr lang="en-US" sz="2800" dirty="0" smtClean="0">
              <a:solidFill>
                <a:schemeClr val="tx1"/>
              </a:solidFill>
              <a:latin typeface="Kruti Dev 016" pitchFamily="2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72103" y="6348866"/>
            <a:ext cx="779767" cy="365125"/>
          </a:xfrm>
        </p:spPr>
        <p:txBody>
          <a:bodyPr/>
          <a:lstStyle/>
          <a:p>
            <a:fld id="{27E3079C-A6BF-4A34-BB47-9D61A2C8FA68}" type="slidenum">
              <a:rPr lang="en-US" smtClean="0">
                <a:solidFill>
                  <a:schemeClr val="tx1"/>
                </a:solidFill>
              </a:rPr>
              <a:pPr/>
              <a:t>5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21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522514" y="141514"/>
            <a:ext cx="11162805" cy="867890"/>
          </a:xfrm>
          <a:prstGeom prst="ribbon">
            <a:avLst>
              <a:gd name="adj1" fmla="val 11109"/>
              <a:gd name="adj2" fmla="val 75000"/>
            </a:avLst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Kruti Dev 016" pitchFamily="2" charset="0"/>
              </a:rPr>
              <a:t>bZ0oh0,e0@ohohih,Vh &amp; </a:t>
            </a:r>
            <a:r>
              <a:rPr lang="en-US" sz="3200" b="1" dirty="0" err="1" smtClean="0">
                <a:solidFill>
                  <a:srgbClr val="C00000"/>
                </a:solidFill>
                <a:latin typeface="Kruti Dev 016" pitchFamily="2" charset="0"/>
              </a:rPr>
              <a:t>lykerh</a:t>
            </a:r>
            <a:r>
              <a:rPr lang="en-US" sz="3200" b="1" dirty="0" smtClean="0">
                <a:solidFill>
                  <a:srgbClr val="C00000"/>
                </a:solidFill>
                <a:latin typeface="Kruti Dev 016" pitchFamily="2" charset="0"/>
              </a:rPr>
              <a:t> ,</a:t>
            </a:r>
            <a:r>
              <a:rPr lang="en-US" sz="3200" b="1" dirty="0" err="1" smtClean="0">
                <a:solidFill>
                  <a:srgbClr val="C00000"/>
                </a:solidFill>
                <a:latin typeface="Kruti Dev 016" pitchFamily="2" charset="0"/>
              </a:rPr>
              <a:t>oa</a:t>
            </a:r>
            <a:r>
              <a:rPr lang="en-US" sz="3200" b="1" dirty="0" smtClean="0">
                <a:solidFill>
                  <a:srgbClr val="C00000"/>
                </a:solidFill>
                <a:latin typeface="Kruti Dev 016" pitchFamily="2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Kruti Dev 016" pitchFamily="2" charset="0"/>
              </a:rPr>
              <a:t>lqj</a:t>
            </a:r>
            <a:r>
              <a:rPr lang="en-US" sz="3200" b="1" dirty="0" smtClean="0">
                <a:solidFill>
                  <a:srgbClr val="C00000"/>
                </a:solidFill>
                <a:latin typeface="Kruti Dev 016" pitchFamily="2" charset="0"/>
              </a:rPr>
              <a:t>{</a:t>
            </a:r>
            <a:r>
              <a:rPr lang="en-US" sz="3200" b="1" dirty="0" err="1" smtClean="0">
                <a:solidFill>
                  <a:srgbClr val="C00000"/>
                </a:solidFill>
                <a:latin typeface="Kruti Dev 016" pitchFamily="2" charset="0"/>
              </a:rPr>
              <a:t>kk</a:t>
            </a:r>
            <a:r>
              <a:rPr lang="en-US" sz="3200" b="1" dirty="0" smtClean="0">
                <a:solidFill>
                  <a:srgbClr val="C00000"/>
                </a:solidFill>
                <a:latin typeface="Kruti Dev 016" pitchFamily="2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Kruti Dev 016" pitchFamily="2" charset="0"/>
              </a:rPr>
              <a:t>gsrq</a:t>
            </a:r>
            <a:r>
              <a:rPr lang="en-US" sz="3200" b="1" dirty="0" smtClean="0">
                <a:solidFill>
                  <a:srgbClr val="C00000"/>
                </a:solidFill>
                <a:latin typeface="Kruti Dev 016" pitchFamily="2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Kruti Dev 016" pitchFamily="2" charset="0"/>
              </a:rPr>
              <a:t>rduhdh</a:t>
            </a:r>
            <a:r>
              <a:rPr lang="en-US" sz="3200" b="1" dirty="0" smtClean="0">
                <a:solidFill>
                  <a:srgbClr val="C00000"/>
                </a:solidFill>
                <a:latin typeface="Kruti Dev 016" pitchFamily="2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Kruti Dev 016" pitchFamily="2" charset="0"/>
              </a:rPr>
              <a:t>izko</a:t>
            </a:r>
            <a:r>
              <a:rPr lang="en-US" sz="3200" b="1" dirty="0" smtClean="0">
                <a:solidFill>
                  <a:srgbClr val="C00000"/>
                </a:solidFill>
                <a:latin typeface="Kruti Dev 016" pitchFamily="2" charset="0"/>
              </a:rPr>
              <a:t>/</a:t>
            </a:r>
            <a:r>
              <a:rPr lang="en-US" sz="3200" b="1" dirty="0" err="1" smtClean="0">
                <a:solidFill>
                  <a:srgbClr val="C00000"/>
                </a:solidFill>
                <a:latin typeface="Kruti Dev 016" pitchFamily="2" charset="0"/>
              </a:rPr>
              <a:t>kku</a:t>
            </a:r>
            <a:endParaRPr lang="en-US" sz="2800" b="1" dirty="0" smtClean="0">
              <a:solidFill>
                <a:srgbClr val="C00000"/>
              </a:solidFill>
              <a:latin typeface="Kruti Dev 016" pitchFamily="2" charset="0"/>
            </a:endParaRPr>
          </a:p>
          <a:p>
            <a:pPr algn="ctr"/>
            <a:r>
              <a:rPr lang="en-US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(Technical Safeguards)</a:t>
            </a:r>
            <a:endParaRPr lang="en-US" sz="3200" b="1" dirty="0">
              <a:solidFill>
                <a:srgbClr val="C00000"/>
              </a:solidFill>
              <a:latin typeface="Kruti Dev 010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22513" y="1248896"/>
            <a:ext cx="11162805" cy="368135"/>
          </a:xfrm>
          <a:prstGeom prst="roundRect">
            <a:avLst>
              <a:gd name="adj" fmla="val 50000"/>
            </a:avLst>
          </a:prstGeom>
          <a:ln>
            <a:noFill/>
          </a:ln>
          <a:effectLst>
            <a:reflection blurRad="6350" stA="50000" endA="300" endPos="55000" dir="5400000" sy="-100000" algn="bl" rotWithShape="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rgbClr val="0070C0"/>
                </a:solidFill>
              </a:rPr>
              <a:t>2. SECURED DESIGN </a:t>
            </a:r>
            <a:r>
              <a:rPr lang="en-US" b="1" dirty="0" smtClean="0">
                <a:solidFill>
                  <a:srgbClr val="0070C0"/>
                </a:solidFill>
              </a:rPr>
              <a:t>FEATURES </a:t>
            </a:r>
            <a:r>
              <a:rPr lang="en-US" sz="1400" b="1" dirty="0" smtClean="0">
                <a:solidFill>
                  <a:srgbClr val="0070C0"/>
                </a:solidFill>
              </a:rPr>
              <a:t>contd..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22513" y="1946566"/>
            <a:ext cx="11162805" cy="15586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688975" indent="-688975" algn="just">
              <a:spcBef>
                <a:spcPts val="1200"/>
              </a:spcBef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bZ0oh0,e0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esa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iz;qDr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lkW¶Vos;j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Time Programmable (OTP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)/Masked Chip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esa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la/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kkfjr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fd;k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tkrk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gS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]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ftls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la/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kkfjr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fd;s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tkus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ds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mijkar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u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gh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gVk;k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tk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ldrk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gS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vkSj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ugh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cnyk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tk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ldrk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gSA</a:t>
            </a:r>
            <a:endParaRPr lang="en-US" sz="2800" dirty="0" smtClean="0">
              <a:solidFill>
                <a:schemeClr val="tx1"/>
              </a:solidFill>
              <a:latin typeface="Kruti Dev 016" pitchFamily="2" charset="0"/>
            </a:endParaRPr>
          </a:p>
          <a:p>
            <a:pPr marL="688975" indent="-688975" algn="just">
              <a:spcBef>
                <a:spcPts val="1200"/>
              </a:spcBef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bZ0oh0,e0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esa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Date and Time Stamping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gsrq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Clock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iz;ksx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fd;k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tkrk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gSA</a:t>
            </a:r>
            <a:endParaRPr lang="en-US" sz="2800" dirty="0" smtClean="0">
              <a:solidFill>
                <a:schemeClr val="tx1"/>
              </a:solidFill>
              <a:latin typeface="Kruti Dev 016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22513" y="3834735"/>
            <a:ext cx="11162805" cy="368135"/>
          </a:xfrm>
          <a:prstGeom prst="roundRect">
            <a:avLst>
              <a:gd name="adj" fmla="val 50000"/>
            </a:avLst>
          </a:prstGeom>
          <a:ln>
            <a:noFill/>
          </a:ln>
          <a:effectLst>
            <a:reflection blurRad="6350" stA="50000" endA="300" endPos="55000" dir="5400000" sy="-100000" algn="bl" rotWithShape="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rgbClr val="0070C0"/>
                </a:solidFill>
              </a:rPr>
              <a:t>3. SECURE DEVELOPMENT PROCESS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22514" y="4402773"/>
            <a:ext cx="11321144" cy="23137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688975" indent="-688975" algn="just">
              <a:spcBef>
                <a:spcPts val="1200"/>
              </a:spcBef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  <a:latin typeface="Kruti Dev 016" pitchFamily="2" charset="0"/>
              </a:rPr>
              <a:t>bZ0oh0,e ds </a:t>
            </a:r>
            <a:r>
              <a:rPr lang="en-US" sz="2800" dirty="0" err="1">
                <a:solidFill>
                  <a:schemeClr val="tx1"/>
                </a:solidFill>
                <a:latin typeface="Kruti Dev 016" pitchFamily="2" charset="0"/>
              </a:rPr>
              <a:t>lkW¶Vos;j</a:t>
            </a:r>
            <a:r>
              <a:rPr lang="en-US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Kruti Dev 016" pitchFamily="2" charset="0"/>
              </a:rPr>
              <a:t>dk</a:t>
            </a:r>
            <a:r>
              <a:rPr lang="en-US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Kruti Dev 016" pitchFamily="2" charset="0"/>
              </a:rPr>
              <a:t>fuekZ.k</a:t>
            </a:r>
            <a:r>
              <a:rPr lang="en-US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</a:t>
            </a:r>
            <a:r>
              <a:rPr lang="en-US" sz="2800" dirty="0">
                <a:solidFill>
                  <a:schemeClr val="tx1"/>
                </a:solidFill>
                <a:latin typeface="Kruti Dev 016" pitchFamily="2" charset="0"/>
              </a:rPr>
              <a:t> ds </a:t>
            </a:r>
            <a:r>
              <a:rPr lang="en-US" sz="2800" dirty="0" err="1">
                <a:solidFill>
                  <a:schemeClr val="tx1"/>
                </a:solidFill>
                <a:latin typeface="Kruti Dev 016" pitchFamily="2" charset="0"/>
              </a:rPr>
              <a:t>p;fur</a:t>
            </a:r>
            <a:r>
              <a:rPr lang="en-US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Kruti Dev 016" pitchFamily="2" charset="0"/>
              </a:rPr>
              <a:t>vfHk;arkvksa</a:t>
            </a:r>
            <a:r>
              <a:rPr lang="en-US" sz="2800" dirty="0">
                <a:solidFill>
                  <a:schemeClr val="tx1"/>
                </a:solidFill>
                <a:latin typeface="Kruti Dev 016" pitchFamily="2" charset="0"/>
              </a:rPr>
              <a:t> dh </a:t>
            </a:r>
            <a:r>
              <a:rPr lang="en-US" sz="2800" dirty="0" err="1">
                <a:solidFill>
                  <a:schemeClr val="tx1"/>
                </a:solidFill>
                <a:latin typeface="Kruti Dev 016" pitchFamily="2" charset="0"/>
              </a:rPr>
              <a:t>Vhe</a:t>
            </a:r>
            <a:r>
              <a:rPr lang="en-US" sz="2800" dirty="0">
                <a:solidFill>
                  <a:schemeClr val="tx1"/>
                </a:solidFill>
                <a:latin typeface="Kruti Dev 016" pitchFamily="2" charset="0"/>
              </a:rPr>
              <a:t> }</a:t>
            </a:r>
            <a:r>
              <a:rPr lang="en-US" sz="2800" dirty="0" err="1">
                <a:solidFill>
                  <a:schemeClr val="tx1"/>
                </a:solidFill>
                <a:latin typeface="Kruti Dev 016" pitchFamily="2" charset="0"/>
              </a:rPr>
              <a:t>kjk</a:t>
            </a:r>
            <a:r>
              <a:rPr lang="en-US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Kruti Dev 016" pitchFamily="2" charset="0"/>
              </a:rPr>
              <a:t>i`Fkd</a:t>
            </a:r>
            <a:r>
              <a:rPr lang="en-US" sz="2800" dirty="0">
                <a:solidFill>
                  <a:schemeClr val="tx1"/>
                </a:solidFill>
                <a:latin typeface="Kruti Dev 016" pitchFamily="2" charset="0"/>
              </a:rPr>
              <a:t> :</a:t>
            </a:r>
            <a:r>
              <a:rPr lang="en-US" sz="2800" dirty="0" err="1">
                <a:solidFill>
                  <a:schemeClr val="tx1"/>
                </a:solidFill>
                <a:latin typeface="Kruti Dev 016" pitchFamily="2" charset="0"/>
              </a:rPr>
              <a:t>i</a:t>
            </a:r>
            <a:r>
              <a:rPr lang="en-US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Kruti Dev 016" pitchFamily="2" charset="0"/>
              </a:rPr>
              <a:t>ls</a:t>
            </a:r>
            <a:r>
              <a:rPr lang="en-US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Kruti Dev 016" pitchFamily="2" charset="0"/>
              </a:rPr>
              <a:t>fd;k</a:t>
            </a:r>
            <a:r>
              <a:rPr lang="en-US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Kruti Dev 016" pitchFamily="2" charset="0"/>
              </a:rPr>
              <a:t>tkrk</a:t>
            </a:r>
            <a:r>
              <a:rPr lang="en-US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Kruti Dev 016" pitchFamily="2" charset="0"/>
              </a:rPr>
              <a:t>gSA</a:t>
            </a:r>
            <a:endParaRPr lang="en-US" sz="2800" dirty="0">
              <a:solidFill>
                <a:schemeClr val="tx1"/>
              </a:solidFill>
              <a:latin typeface="Kruti Dev 016" pitchFamily="2" charset="0"/>
            </a:endParaRPr>
          </a:p>
          <a:p>
            <a:pPr marL="688975" indent="-688975" algn="just">
              <a:spcBef>
                <a:spcPts val="1200"/>
              </a:spcBef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 err="1">
                <a:solidFill>
                  <a:schemeClr val="tx1"/>
                </a:solidFill>
                <a:latin typeface="Kruti Dev 016" pitchFamily="2" charset="0"/>
              </a:rPr>
              <a:t>fufeZr</a:t>
            </a:r>
            <a:r>
              <a:rPr lang="en-US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Kruti Dev 016" pitchFamily="2" charset="0"/>
              </a:rPr>
              <a:t>lkW¶Vos;j</a:t>
            </a:r>
            <a:r>
              <a:rPr lang="en-US" sz="2800" dirty="0">
                <a:solidFill>
                  <a:schemeClr val="tx1"/>
                </a:solidFill>
                <a:latin typeface="Kruti Dev 016" pitchFamily="2" charset="0"/>
              </a:rPr>
              <a:t> dh </a:t>
            </a:r>
            <a:r>
              <a:rPr lang="en-US" sz="2800" dirty="0" err="1">
                <a:solidFill>
                  <a:schemeClr val="tx1"/>
                </a:solidFill>
                <a:latin typeface="Kruti Dev 016" pitchFamily="2" charset="0"/>
              </a:rPr>
              <a:t>tk¡p</a:t>
            </a:r>
            <a:r>
              <a:rPr lang="en-US" sz="2800" dirty="0">
                <a:solidFill>
                  <a:schemeClr val="tx1"/>
                </a:solidFill>
                <a:latin typeface="Kruti Dev 016" pitchFamily="2" charset="0"/>
              </a:rPr>
              <a:t> ,</a:t>
            </a:r>
            <a:r>
              <a:rPr lang="en-US" sz="2800" dirty="0" err="1">
                <a:solidFill>
                  <a:schemeClr val="tx1"/>
                </a:solidFill>
                <a:latin typeface="Kruti Dev 016" pitchFamily="2" charset="0"/>
              </a:rPr>
              <a:t>oa</a:t>
            </a:r>
            <a:r>
              <a:rPr lang="en-US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Kruti Dev 016" pitchFamily="2" charset="0"/>
              </a:rPr>
              <a:t>ewY;kadu</a:t>
            </a:r>
            <a:r>
              <a:rPr lang="en-US" sz="2800" dirty="0">
                <a:solidFill>
                  <a:schemeClr val="tx1"/>
                </a:solidFill>
                <a:latin typeface="Kruti Dev 016" pitchFamily="2" charset="0"/>
              </a:rPr>
              <a:t> ,d Lora= </a:t>
            </a:r>
            <a:r>
              <a:rPr lang="en-US" sz="2800" dirty="0" err="1">
                <a:solidFill>
                  <a:schemeClr val="tx1"/>
                </a:solidFill>
                <a:latin typeface="Kruti Dev 016" pitchFamily="2" charset="0"/>
              </a:rPr>
              <a:t>VsfLVax</a:t>
            </a:r>
            <a:r>
              <a:rPr lang="en-US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Kruti Dev 016" pitchFamily="2" charset="0"/>
              </a:rPr>
              <a:t>xzqi</a:t>
            </a:r>
            <a:r>
              <a:rPr lang="en-US" sz="2800" dirty="0">
                <a:solidFill>
                  <a:schemeClr val="tx1"/>
                </a:solidFill>
                <a:latin typeface="Kruti Dev 016" pitchFamily="2" charset="0"/>
              </a:rPr>
              <a:t> ds }</a:t>
            </a:r>
            <a:r>
              <a:rPr lang="en-US" sz="2800" dirty="0" err="1">
                <a:solidFill>
                  <a:schemeClr val="tx1"/>
                </a:solidFill>
                <a:latin typeface="Kruti Dev 016" pitchFamily="2" charset="0"/>
              </a:rPr>
              <a:t>kjk</a:t>
            </a:r>
            <a:r>
              <a:rPr lang="en-US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Kruti Dev 016" pitchFamily="2" charset="0"/>
              </a:rPr>
              <a:t>fd;k</a:t>
            </a:r>
            <a:r>
              <a:rPr lang="en-US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Kruti Dev 016" pitchFamily="2" charset="0"/>
              </a:rPr>
              <a:t>tkrk</a:t>
            </a:r>
            <a:r>
              <a:rPr lang="en-US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Kruti Dev 016" pitchFamily="2" charset="0"/>
              </a:rPr>
              <a:t>gSA</a:t>
            </a:r>
            <a:endParaRPr lang="en-US" sz="2800" dirty="0">
              <a:solidFill>
                <a:schemeClr val="tx1"/>
              </a:solidFill>
              <a:latin typeface="Kruti Dev 016" pitchFamily="2" charset="0"/>
            </a:endParaRPr>
          </a:p>
          <a:p>
            <a:pPr marL="688975" indent="-688975" algn="just">
              <a:spcBef>
                <a:spcPts val="1200"/>
              </a:spcBef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 err="1">
                <a:solidFill>
                  <a:schemeClr val="tx1"/>
                </a:solidFill>
                <a:latin typeface="Kruti Dev 016" pitchFamily="2" charset="0"/>
              </a:rPr>
              <a:t>lkW¶Vos;j</a:t>
            </a:r>
            <a:r>
              <a:rPr lang="en-US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Kruti Dev 016" pitchFamily="2" charset="0"/>
              </a:rPr>
              <a:t>dks</a:t>
            </a:r>
            <a:r>
              <a:rPr lang="en-US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Kruti Dev 016" pitchFamily="2" charset="0"/>
              </a:rPr>
              <a:t>bl</a:t>
            </a:r>
            <a:r>
              <a:rPr lang="en-US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Kruti Dev 016" pitchFamily="2" charset="0"/>
              </a:rPr>
              <a:t>izdkj</a:t>
            </a:r>
            <a:r>
              <a:rPr lang="en-US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fMtkbZu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Kruti Dev 016" pitchFamily="2" charset="0"/>
              </a:rPr>
              <a:t>fd;k</a:t>
            </a:r>
            <a:r>
              <a:rPr lang="en-US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Kruti Dev 016" pitchFamily="2" charset="0"/>
              </a:rPr>
              <a:t>tkrk</a:t>
            </a:r>
            <a:r>
              <a:rPr lang="en-US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Kruti Dev 016" pitchFamily="2" charset="0"/>
              </a:rPr>
              <a:t>gS</a:t>
            </a:r>
            <a:r>
              <a:rPr lang="en-US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Kruti Dev 016" pitchFamily="2" charset="0"/>
              </a:rPr>
              <a:t>fd</a:t>
            </a:r>
            <a:r>
              <a:rPr lang="en-US" sz="2800" dirty="0">
                <a:solidFill>
                  <a:schemeClr val="tx1"/>
                </a:solidFill>
                <a:latin typeface="Kruti Dev 016" pitchFamily="2" charset="0"/>
              </a:rPr>
              <a:t> ,d </a:t>
            </a:r>
            <a:r>
              <a:rPr lang="en-US" sz="2800" dirty="0" err="1">
                <a:solidFill>
                  <a:schemeClr val="tx1"/>
                </a:solidFill>
                <a:latin typeface="Kruti Dev 016" pitchFamily="2" charset="0"/>
              </a:rPr>
              <a:t>ckj</a:t>
            </a:r>
            <a:r>
              <a:rPr lang="en-US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Kruti Dev 016" pitchFamily="2" charset="0"/>
              </a:rPr>
              <a:t>esa</a:t>
            </a:r>
            <a:r>
              <a:rPr lang="en-US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Kruti Dev 016" pitchFamily="2" charset="0"/>
              </a:rPr>
              <a:t>dsoy</a:t>
            </a:r>
            <a:r>
              <a:rPr lang="en-US" sz="2800" dirty="0">
                <a:solidFill>
                  <a:schemeClr val="tx1"/>
                </a:solidFill>
                <a:latin typeface="Kruti Dev 016" pitchFamily="2" charset="0"/>
              </a:rPr>
              <a:t> ,d </a:t>
            </a:r>
            <a:r>
              <a:rPr lang="en-US" sz="2800" dirty="0" err="1">
                <a:solidFill>
                  <a:schemeClr val="tx1"/>
                </a:solidFill>
                <a:latin typeface="Kruti Dev 016" pitchFamily="2" charset="0"/>
              </a:rPr>
              <a:t>er</a:t>
            </a:r>
            <a:r>
              <a:rPr lang="en-US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Kruti Dev 016" pitchFamily="2" charset="0"/>
              </a:rPr>
              <a:t>gh</a:t>
            </a:r>
            <a:r>
              <a:rPr lang="en-US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Kruti Dev 016" pitchFamily="2" charset="0"/>
              </a:rPr>
              <a:t>Mkyk</a:t>
            </a:r>
            <a:r>
              <a:rPr lang="en-US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Kruti Dev 016" pitchFamily="2" charset="0"/>
              </a:rPr>
              <a:t>tk</a:t>
            </a:r>
            <a:r>
              <a:rPr lang="en-US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Kruti Dev 016" pitchFamily="2" charset="0"/>
              </a:rPr>
              <a:t>ldsA</a:t>
            </a:r>
            <a:r>
              <a:rPr lang="en-US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Kruti Dev 016" pitchFamily="2" charset="0"/>
              </a:rPr>
              <a:t>ihBklhu</a:t>
            </a:r>
            <a:r>
              <a:rPr lang="en-US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Kruti Dev 016" pitchFamily="2" charset="0"/>
              </a:rPr>
              <a:t>inkf</a:t>
            </a:r>
            <a:r>
              <a:rPr lang="en-US" sz="2800" dirty="0">
                <a:solidFill>
                  <a:schemeClr val="tx1"/>
                </a:solidFill>
                <a:latin typeface="Kruti Dev 016" pitchFamily="2" charset="0"/>
              </a:rPr>
              <a:t>/</a:t>
            </a:r>
            <a:r>
              <a:rPr lang="en-US" sz="2800" dirty="0" err="1">
                <a:solidFill>
                  <a:schemeClr val="tx1"/>
                </a:solidFill>
                <a:latin typeface="Kruti Dev 016" pitchFamily="2" charset="0"/>
              </a:rPr>
              <a:t>kdkjh</a:t>
            </a:r>
            <a:r>
              <a:rPr lang="en-US" sz="2800" dirty="0">
                <a:solidFill>
                  <a:schemeClr val="tx1"/>
                </a:solidFill>
                <a:latin typeface="Kruti Dev 016" pitchFamily="2" charset="0"/>
              </a:rPr>
              <a:t> }</a:t>
            </a:r>
            <a:r>
              <a:rPr lang="en-US" sz="2800" dirty="0" err="1">
                <a:solidFill>
                  <a:schemeClr val="tx1"/>
                </a:solidFill>
                <a:latin typeface="Kruti Dev 016" pitchFamily="2" charset="0"/>
              </a:rPr>
              <a:t>kjk</a:t>
            </a:r>
            <a:r>
              <a:rPr lang="en-US" sz="2800" dirty="0">
                <a:solidFill>
                  <a:schemeClr val="tx1"/>
                </a:solidFill>
                <a:latin typeface="Kruti Dev 016" pitchFamily="2" charset="0"/>
              </a:rPr>
              <a:t> lh0;w0 </a:t>
            </a:r>
            <a:r>
              <a:rPr lang="en-US" sz="2800" dirty="0" err="1">
                <a:solidFill>
                  <a:schemeClr val="tx1"/>
                </a:solidFill>
                <a:latin typeface="Kruti Dev 016" pitchFamily="2" charset="0"/>
              </a:rPr>
              <a:t>ls</a:t>
            </a:r>
            <a:r>
              <a:rPr lang="en-US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Kruti Dev 016" pitchFamily="2" charset="0"/>
              </a:rPr>
              <a:t>er</a:t>
            </a:r>
            <a:r>
              <a:rPr lang="en-US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Kruti Dev 016" pitchFamily="2" charset="0"/>
              </a:rPr>
              <a:t>fuxZr</a:t>
            </a:r>
            <a:r>
              <a:rPr lang="en-US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Kruti Dev 016" pitchFamily="2" charset="0"/>
              </a:rPr>
              <a:t>djus</a:t>
            </a:r>
            <a:r>
              <a:rPr lang="en-US" sz="2800" dirty="0">
                <a:solidFill>
                  <a:schemeClr val="tx1"/>
                </a:solidFill>
                <a:latin typeface="Kruti Dev 016" pitchFamily="2" charset="0"/>
              </a:rPr>
              <a:t> ds </a:t>
            </a:r>
            <a:r>
              <a:rPr lang="en-US" sz="2800" dirty="0" err="1">
                <a:solidFill>
                  <a:schemeClr val="tx1"/>
                </a:solidFill>
                <a:latin typeface="Kruti Dev 016" pitchFamily="2" charset="0"/>
              </a:rPr>
              <a:t>mijkar</a:t>
            </a:r>
            <a:r>
              <a:rPr lang="en-US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Kruti Dev 016" pitchFamily="2" charset="0"/>
              </a:rPr>
              <a:t>gh</a:t>
            </a:r>
            <a:r>
              <a:rPr lang="en-US" sz="2800" dirty="0">
                <a:solidFill>
                  <a:schemeClr val="tx1"/>
                </a:solidFill>
                <a:latin typeface="Kruti Dev 016" pitchFamily="2" charset="0"/>
              </a:rPr>
              <a:t> ch0;w0 </a:t>
            </a:r>
            <a:r>
              <a:rPr lang="en-US" sz="2800" dirty="0" err="1">
                <a:solidFill>
                  <a:schemeClr val="tx1"/>
                </a:solidFill>
                <a:latin typeface="Kruti Dev 016" pitchFamily="2" charset="0"/>
              </a:rPr>
              <a:t>esa</a:t>
            </a:r>
            <a:r>
              <a:rPr lang="en-US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Kruti Dev 016" pitchFamily="2" charset="0"/>
              </a:rPr>
              <a:t>vxyk</a:t>
            </a:r>
            <a:r>
              <a:rPr lang="en-US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Kruti Dev 016" pitchFamily="2" charset="0"/>
              </a:rPr>
              <a:t>oksV</a:t>
            </a:r>
            <a:r>
              <a:rPr lang="en-US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Kruti Dev 016" pitchFamily="2" charset="0"/>
              </a:rPr>
              <a:t>Mkyk</a:t>
            </a:r>
            <a:r>
              <a:rPr lang="en-US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Kruti Dev 016" pitchFamily="2" charset="0"/>
              </a:rPr>
              <a:t>tk</a:t>
            </a:r>
            <a:r>
              <a:rPr lang="en-US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Kruti Dev 016" pitchFamily="2" charset="0"/>
              </a:rPr>
              <a:t>ldrk</a:t>
            </a:r>
            <a:r>
              <a:rPr lang="en-US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Kruti Dev 016" pitchFamily="2" charset="0"/>
              </a:rPr>
              <a:t>gSA</a:t>
            </a:r>
            <a:r>
              <a:rPr lang="en-US" sz="2800" dirty="0">
                <a:solidFill>
                  <a:schemeClr val="tx1"/>
                </a:solidFill>
                <a:latin typeface="Kruti Dev 016" pitchFamily="2" charset="0"/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95853" y="6351362"/>
            <a:ext cx="779767" cy="365125"/>
          </a:xfrm>
        </p:spPr>
        <p:txBody>
          <a:bodyPr/>
          <a:lstStyle/>
          <a:p>
            <a:fld id="{27E3079C-A6BF-4A34-BB47-9D61A2C8FA68}" type="slidenum">
              <a:rPr lang="en-US" smtClean="0">
                <a:solidFill>
                  <a:schemeClr val="tx1"/>
                </a:solidFill>
              </a:rPr>
              <a:pPr/>
              <a:t>6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51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522514" y="141514"/>
            <a:ext cx="11162805" cy="867890"/>
          </a:xfrm>
          <a:prstGeom prst="ribbon">
            <a:avLst>
              <a:gd name="adj1" fmla="val 11109"/>
              <a:gd name="adj2" fmla="val 75000"/>
            </a:avLst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Kruti Dev 016" pitchFamily="2" charset="0"/>
              </a:rPr>
              <a:t>bZ0oh0,e0@ohohih,Vh &amp; </a:t>
            </a:r>
            <a:r>
              <a:rPr lang="en-US" sz="3200" b="1" dirty="0" err="1" smtClean="0">
                <a:solidFill>
                  <a:srgbClr val="C00000"/>
                </a:solidFill>
                <a:latin typeface="Kruti Dev 016" pitchFamily="2" charset="0"/>
              </a:rPr>
              <a:t>lykerh</a:t>
            </a:r>
            <a:r>
              <a:rPr lang="en-US" sz="3200" b="1" dirty="0" smtClean="0">
                <a:solidFill>
                  <a:srgbClr val="C00000"/>
                </a:solidFill>
                <a:latin typeface="Kruti Dev 016" pitchFamily="2" charset="0"/>
              </a:rPr>
              <a:t> ,</a:t>
            </a:r>
            <a:r>
              <a:rPr lang="en-US" sz="3200" b="1" dirty="0" err="1" smtClean="0">
                <a:solidFill>
                  <a:srgbClr val="C00000"/>
                </a:solidFill>
                <a:latin typeface="Kruti Dev 016" pitchFamily="2" charset="0"/>
              </a:rPr>
              <a:t>oa</a:t>
            </a:r>
            <a:r>
              <a:rPr lang="en-US" sz="3200" b="1" dirty="0" smtClean="0">
                <a:solidFill>
                  <a:srgbClr val="C00000"/>
                </a:solidFill>
                <a:latin typeface="Kruti Dev 016" pitchFamily="2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Kruti Dev 016" pitchFamily="2" charset="0"/>
              </a:rPr>
              <a:t>lqj</a:t>
            </a:r>
            <a:r>
              <a:rPr lang="en-US" sz="3200" b="1" dirty="0" smtClean="0">
                <a:solidFill>
                  <a:srgbClr val="C00000"/>
                </a:solidFill>
                <a:latin typeface="Kruti Dev 016" pitchFamily="2" charset="0"/>
              </a:rPr>
              <a:t>{</a:t>
            </a:r>
            <a:r>
              <a:rPr lang="en-US" sz="3200" b="1" dirty="0" err="1" smtClean="0">
                <a:solidFill>
                  <a:srgbClr val="C00000"/>
                </a:solidFill>
                <a:latin typeface="Kruti Dev 016" pitchFamily="2" charset="0"/>
              </a:rPr>
              <a:t>kk</a:t>
            </a:r>
            <a:r>
              <a:rPr lang="en-US" sz="3200" b="1" dirty="0" smtClean="0">
                <a:solidFill>
                  <a:srgbClr val="C00000"/>
                </a:solidFill>
                <a:latin typeface="Kruti Dev 016" pitchFamily="2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Kruti Dev 016" pitchFamily="2" charset="0"/>
              </a:rPr>
              <a:t>gsrq</a:t>
            </a:r>
            <a:r>
              <a:rPr lang="en-US" sz="3200" b="1" dirty="0" smtClean="0">
                <a:solidFill>
                  <a:srgbClr val="C00000"/>
                </a:solidFill>
                <a:latin typeface="Kruti Dev 016" pitchFamily="2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Kruti Dev 016" pitchFamily="2" charset="0"/>
              </a:rPr>
              <a:t>rduhdh</a:t>
            </a:r>
            <a:r>
              <a:rPr lang="en-US" sz="3200" b="1" dirty="0" smtClean="0">
                <a:solidFill>
                  <a:srgbClr val="C00000"/>
                </a:solidFill>
                <a:latin typeface="Kruti Dev 016" pitchFamily="2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Kruti Dev 016" pitchFamily="2" charset="0"/>
              </a:rPr>
              <a:t>izko</a:t>
            </a:r>
            <a:r>
              <a:rPr lang="en-US" sz="3200" b="1" dirty="0" smtClean="0">
                <a:solidFill>
                  <a:srgbClr val="C00000"/>
                </a:solidFill>
                <a:latin typeface="Kruti Dev 016" pitchFamily="2" charset="0"/>
              </a:rPr>
              <a:t>/</a:t>
            </a:r>
            <a:r>
              <a:rPr lang="en-US" sz="3200" b="1" dirty="0" err="1" smtClean="0">
                <a:solidFill>
                  <a:srgbClr val="C00000"/>
                </a:solidFill>
                <a:latin typeface="Kruti Dev 016" pitchFamily="2" charset="0"/>
              </a:rPr>
              <a:t>kku</a:t>
            </a:r>
            <a:endParaRPr lang="en-US" sz="2800" b="1" dirty="0" smtClean="0">
              <a:solidFill>
                <a:srgbClr val="C00000"/>
              </a:solidFill>
              <a:latin typeface="Kruti Dev 016" pitchFamily="2" charset="0"/>
            </a:endParaRPr>
          </a:p>
          <a:p>
            <a:pPr algn="ctr"/>
            <a:r>
              <a:rPr lang="en-US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(Technical Safeguards)</a:t>
            </a:r>
            <a:endParaRPr lang="en-US" sz="3200" b="1" dirty="0">
              <a:solidFill>
                <a:srgbClr val="C00000"/>
              </a:solidFill>
              <a:latin typeface="Kruti Dev 010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42254" y="1549726"/>
            <a:ext cx="11162805" cy="368135"/>
          </a:xfrm>
          <a:prstGeom prst="roundRect">
            <a:avLst>
              <a:gd name="adj" fmla="val 50000"/>
            </a:avLst>
          </a:prstGeom>
          <a:ln>
            <a:noFill/>
          </a:ln>
          <a:effectLst>
            <a:reflection blurRad="6350" stA="50000" endA="300" endPos="55000" dir="5400000" sy="-100000" algn="bl" rotWithShape="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rgbClr val="0070C0"/>
                </a:solidFill>
              </a:rPr>
              <a:t>4. SECURE MANUFACTURING FACILITY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42253" y="2119741"/>
            <a:ext cx="11162805" cy="31816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688975" indent="-688975">
              <a:lnSpc>
                <a:spcPct val="150000"/>
              </a:lnSpc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yksd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miØe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ds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ifjlj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esa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CCTV surveillance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dh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O;oLFkkA</a:t>
            </a:r>
            <a:endParaRPr lang="en-US" sz="2800" dirty="0" smtClean="0">
              <a:solidFill>
                <a:schemeClr val="tx1"/>
              </a:solidFill>
              <a:latin typeface="Kruti Dev 016" pitchFamily="2" charset="0"/>
            </a:endParaRPr>
          </a:p>
          <a:p>
            <a:pPr marL="688975" indent="-688975">
              <a:lnSpc>
                <a:spcPct val="150000"/>
              </a:lnSpc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Entry 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,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oa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Exit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dk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vuqJo.kA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lHkh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egRoiw.kZ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fcUnqvksa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ij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ryk’kh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dh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O;oLFkkA</a:t>
            </a:r>
            <a:endParaRPr lang="en-US" sz="2800" dirty="0" smtClean="0">
              <a:solidFill>
                <a:schemeClr val="tx1"/>
              </a:solidFill>
              <a:latin typeface="Kruti Dev 016" pitchFamily="2" charset="0"/>
            </a:endParaRPr>
          </a:p>
          <a:p>
            <a:pPr marL="688975" indent="-688975">
              <a:lnSpc>
                <a:spcPct val="150000"/>
              </a:lnSpc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ifjlj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esa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fdlh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Hkh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izdkj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ds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bZysDVªkWfud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midj.k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dk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izos’k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fuf”k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)A</a:t>
            </a:r>
          </a:p>
          <a:p>
            <a:pPr marL="688975" indent="-688975">
              <a:lnSpc>
                <a:spcPct val="150000"/>
              </a:lnSpc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}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kjk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vuqeksfnr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xq.koÙkk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ijh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{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k.k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gsrq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vk;ksx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}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kjk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,d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Third Party Agency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dh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izfrfu;qfDrA</a:t>
            </a:r>
            <a:endParaRPr lang="en-US" sz="2800" dirty="0" smtClean="0">
              <a:solidFill>
                <a:schemeClr val="tx1"/>
              </a:solidFill>
              <a:latin typeface="Kruti Dev 016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295435" y="6399805"/>
            <a:ext cx="779767" cy="365125"/>
          </a:xfrm>
        </p:spPr>
        <p:txBody>
          <a:bodyPr/>
          <a:lstStyle/>
          <a:p>
            <a:fld id="{27E3079C-A6BF-4A34-BB47-9D61A2C8FA68}" type="slidenum">
              <a:rPr lang="en-US" smtClean="0">
                <a:solidFill>
                  <a:schemeClr val="tx1"/>
                </a:solidFill>
              </a:rPr>
              <a:pPr/>
              <a:t>7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59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522514" y="141514"/>
            <a:ext cx="11162805" cy="867890"/>
          </a:xfrm>
          <a:prstGeom prst="ribbon">
            <a:avLst>
              <a:gd name="adj1" fmla="val 11109"/>
              <a:gd name="adj2" fmla="val 65425"/>
            </a:avLst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Kruti Dev 016" pitchFamily="2" charset="0"/>
              </a:rPr>
              <a:t>bZ0oh0,e0@ohohih,Vh &amp; </a:t>
            </a:r>
            <a:r>
              <a:rPr lang="en-US" sz="3200" b="1" dirty="0" err="1" smtClean="0">
                <a:solidFill>
                  <a:srgbClr val="C00000"/>
                </a:solidFill>
                <a:latin typeface="Kruti Dev 016" pitchFamily="2" charset="0"/>
              </a:rPr>
              <a:t>iz’kklfud</a:t>
            </a:r>
            <a:r>
              <a:rPr lang="en-US" sz="3200" b="1" dirty="0" smtClean="0">
                <a:solidFill>
                  <a:srgbClr val="C00000"/>
                </a:solidFill>
                <a:latin typeface="Kruti Dev 016" pitchFamily="2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Kruti Dev 016" pitchFamily="2" charset="0"/>
              </a:rPr>
              <a:t>izko</a:t>
            </a:r>
            <a:r>
              <a:rPr lang="en-US" sz="3200" b="1" dirty="0" smtClean="0">
                <a:solidFill>
                  <a:srgbClr val="C00000"/>
                </a:solidFill>
                <a:latin typeface="Kruti Dev 016" pitchFamily="2" charset="0"/>
              </a:rPr>
              <a:t>/</a:t>
            </a:r>
            <a:r>
              <a:rPr lang="en-US" sz="3200" b="1" dirty="0" err="1" smtClean="0">
                <a:solidFill>
                  <a:srgbClr val="C00000"/>
                </a:solidFill>
                <a:latin typeface="Kruti Dev 016" pitchFamily="2" charset="0"/>
              </a:rPr>
              <a:t>kku</a:t>
            </a:r>
            <a:endParaRPr lang="en-US" sz="2800" b="1" dirty="0" smtClean="0">
              <a:solidFill>
                <a:srgbClr val="C00000"/>
              </a:solidFill>
              <a:latin typeface="Kruti Dev 016" pitchFamily="2" charset="0"/>
            </a:endParaRPr>
          </a:p>
          <a:p>
            <a:pPr algn="ctr"/>
            <a:r>
              <a:rPr lang="en-US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(Administrative Safeguards)</a:t>
            </a:r>
            <a:endParaRPr lang="en-US" sz="3200" b="1" dirty="0">
              <a:solidFill>
                <a:srgbClr val="C00000"/>
              </a:solidFill>
              <a:latin typeface="Kruti Dev 010" pitchFamily="2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22512" y="1282535"/>
            <a:ext cx="11162805" cy="368135"/>
          </a:xfrm>
          <a:prstGeom prst="roundRect">
            <a:avLst>
              <a:gd name="adj" fmla="val 50000"/>
            </a:avLst>
          </a:prstGeom>
          <a:ln>
            <a:noFill/>
          </a:ln>
          <a:effectLst>
            <a:reflection blurRad="6350" stA="50000" endA="300" endPos="55000" dir="5400000" sy="-100000" algn="bl" rotWithShape="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>
                <a:solidFill>
                  <a:srgbClr val="0070C0"/>
                </a:solidFill>
              </a:rPr>
              <a:t>1</a:t>
            </a:r>
            <a:r>
              <a:rPr lang="en-US" b="1" dirty="0" smtClean="0">
                <a:solidFill>
                  <a:srgbClr val="0070C0"/>
                </a:solidFill>
              </a:rPr>
              <a:t>. ACTIVE PARTICIPATION OF POLITICAL PARTIES/CANDIDATES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22512" y="1793174"/>
            <a:ext cx="11162805" cy="47857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688975" indent="-688975" algn="just">
              <a:spcBef>
                <a:spcPts val="1200"/>
              </a:spcBef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bZ0oh0,e0 ,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oa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ohohih,Vh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ls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lacaf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/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kr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izR;sd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izfØ;k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esa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ekU;rkizkIr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jktuSfrd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nyksa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dh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lfØ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;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Hkkxhnkjh</a:t>
            </a:r>
            <a:r>
              <a:rPr lang="en-US" sz="2800" dirty="0" err="1">
                <a:solidFill>
                  <a:schemeClr val="tx1"/>
                </a:solidFill>
                <a:latin typeface="Kruti Dev 016" pitchFamily="2" charset="0"/>
              </a:rPr>
              <a:t>A</a:t>
            </a:r>
            <a:endParaRPr lang="en-US" sz="2800" dirty="0">
              <a:solidFill>
                <a:schemeClr val="tx1"/>
              </a:solidFill>
              <a:latin typeface="Kruti Dev 016" pitchFamily="2" charset="0"/>
            </a:endParaRPr>
          </a:p>
          <a:p>
            <a:pPr marL="688975" indent="-688975" algn="just">
              <a:spcBef>
                <a:spcPts val="1200"/>
              </a:spcBef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ekU;rkizkIr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jktuSfrd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nyksa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dh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mifLFkfr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esa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os;jgkml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rFkk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LVªk¡x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:e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dk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[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kksyk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tkuk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,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oa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lhyhax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fd;k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tkukA</a:t>
            </a:r>
            <a:endParaRPr lang="en-US" sz="2800" dirty="0">
              <a:solidFill>
                <a:schemeClr val="tx1"/>
              </a:solidFill>
              <a:latin typeface="Kruti Dev 016" pitchFamily="2" charset="0"/>
            </a:endParaRPr>
          </a:p>
          <a:p>
            <a:pPr marL="688975" indent="-688975" algn="just">
              <a:spcBef>
                <a:spcPts val="1200"/>
              </a:spcBef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izFke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Lrjh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;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tk¡p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,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oa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vH;fFkZ;ksa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dh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lsfVax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jktuSfrd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nyksa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ds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izfrfuf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/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k@vH;FkhZ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dh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mifLFkfr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esa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fd;k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tkukA</a:t>
            </a:r>
            <a:endParaRPr lang="en-US" sz="2800" dirty="0" smtClean="0">
              <a:solidFill>
                <a:schemeClr val="tx1"/>
              </a:solidFill>
              <a:latin typeface="Kruti Dev 016" pitchFamily="2" charset="0"/>
            </a:endParaRPr>
          </a:p>
          <a:p>
            <a:pPr marL="688975" indent="-688975" algn="just">
              <a:spcBef>
                <a:spcPts val="1200"/>
              </a:spcBef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izFke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,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oa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f}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rh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;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js.MekbZts’ku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vH;FkhZ@izfrfuf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/k dh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mifLFkfr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esa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fd;k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tkuk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rFkk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lwph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miyC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/k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djk;k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tkukA</a:t>
            </a:r>
            <a:endParaRPr lang="en-US" sz="2800" dirty="0" smtClean="0">
              <a:solidFill>
                <a:schemeClr val="tx1"/>
              </a:solidFill>
              <a:latin typeface="Kruti Dev 016" pitchFamily="2" charset="0"/>
            </a:endParaRPr>
          </a:p>
          <a:p>
            <a:pPr marL="688975" indent="-688975" algn="just">
              <a:spcBef>
                <a:spcPts val="1200"/>
              </a:spcBef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bZ0oh0,e0 ,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oa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ohohih,Vh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esa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iz;qDr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isij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lhy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ij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jktuSfrd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ny@vH;FkhZ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dk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gLrk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{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kj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izkIr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fd;k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tkukA</a:t>
            </a:r>
            <a:endParaRPr lang="en-US" sz="2800" dirty="0" smtClean="0">
              <a:solidFill>
                <a:schemeClr val="tx1"/>
              </a:solidFill>
              <a:latin typeface="Kruti Dev 016" pitchFamily="2" charset="0"/>
            </a:endParaRPr>
          </a:p>
          <a:p>
            <a:pPr marL="688975" indent="-688975" algn="just">
              <a:spcBef>
                <a:spcPts val="1200"/>
              </a:spcBef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jktuSfrd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ny@vH;FkhZ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vFkok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muds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izfrfuf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/k ds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mifLFkfr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esa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ekWd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iksy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djk;k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tkukA</a:t>
            </a:r>
            <a:endParaRPr lang="en-US" sz="2800" dirty="0">
              <a:solidFill>
                <a:schemeClr val="tx1"/>
              </a:solidFill>
              <a:latin typeface="Kruti Dev 016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295433" y="6396367"/>
            <a:ext cx="779767" cy="365125"/>
          </a:xfrm>
        </p:spPr>
        <p:txBody>
          <a:bodyPr/>
          <a:lstStyle/>
          <a:p>
            <a:fld id="{27E3079C-A6BF-4A34-BB47-9D61A2C8FA68}" type="slidenum">
              <a:rPr lang="en-US" smtClean="0">
                <a:solidFill>
                  <a:schemeClr val="tx1"/>
                </a:solidFill>
              </a:rPr>
              <a:pPr/>
              <a:t>8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69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522514" y="141514"/>
            <a:ext cx="11162805" cy="867890"/>
          </a:xfrm>
          <a:prstGeom prst="ribbon">
            <a:avLst>
              <a:gd name="adj1" fmla="val 11109"/>
              <a:gd name="adj2" fmla="val 65425"/>
            </a:avLst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Kruti Dev 016" pitchFamily="2" charset="0"/>
              </a:rPr>
              <a:t>bZ0oh0,e0@ohohih,Vh &amp; </a:t>
            </a:r>
            <a:r>
              <a:rPr lang="en-US" sz="3200" b="1" dirty="0" err="1" smtClean="0">
                <a:solidFill>
                  <a:srgbClr val="C00000"/>
                </a:solidFill>
                <a:latin typeface="Kruti Dev 016" pitchFamily="2" charset="0"/>
              </a:rPr>
              <a:t>iz’kklfud</a:t>
            </a:r>
            <a:r>
              <a:rPr lang="en-US" sz="3200" b="1" dirty="0" smtClean="0">
                <a:solidFill>
                  <a:srgbClr val="C00000"/>
                </a:solidFill>
                <a:latin typeface="Kruti Dev 016" pitchFamily="2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Kruti Dev 016" pitchFamily="2" charset="0"/>
              </a:rPr>
              <a:t>izko</a:t>
            </a:r>
            <a:r>
              <a:rPr lang="en-US" sz="3200" b="1" dirty="0" smtClean="0">
                <a:solidFill>
                  <a:srgbClr val="C00000"/>
                </a:solidFill>
                <a:latin typeface="Kruti Dev 016" pitchFamily="2" charset="0"/>
              </a:rPr>
              <a:t>/</a:t>
            </a:r>
            <a:r>
              <a:rPr lang="en-US" sz="3200" b="1" dirty="0" err="1" smtClean="0">
                <a:solidFill>
                  <a:srgbClr val="C00000"/>
                </a:solidFill>
                <a:latin typeface="Kruti Dev 016" pitchFamily="2" charset="0"/>
              </a:rPr>
              <a:t>kku</a:t>
            </a:r>
            <a:endParaRPr lang="en-US" sz="2800" b="1" dirty="0" smtClean="0">
              <a:solidFill>
                <a:srgbClr val="C00000"/>
              </a:solidFill>
              <a:latin typeface="Kruti Dev 016" pitchFamily="2" charset="0"/>
            </a:endParaRPr>
          </a:p>
          <a:p>
            <a:pPr algn="ctr"/>
            <a:r>
              <a:rPr lang="en-US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(Administrative Safeguards)</a:t>
            </a:r>
            <a:endParaRPr lang="en-US" sz="3200" b="1" dirty="0">
              <a:solidFill>
                <a:srgbClr val="C00000"/>
              </a:solidFill>
              <a:latin typeface="Kruti Dev 010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22511" y="1430975"/>
            <a:ext cx="11162805" cy="368135"/>
          </a:xfrm>
          <a:prstGeom prst="roundRect">
            <a:avLst>
              <a:gd name="adj" fmla="val 50000"/>
            </a:avLst>
          </a:prstGeom>
          <a:ln>
            <a:noFill/>
          </a:ln>
          <a:effectLst>
            <a:reflection blurRad="6350" stA="50000" endA="300" endPos="55000" dir="5400000" sy="-100000" algn="bl" rotWithShape="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>
                <a:solidFill>
                  <a:srgbClr val="0070C0"/>
                </a:solidFill>
              </a:rPr>
              <a:t>2</a:t>
            </a:r>
            <a:r>
              <a:rPr lang="en-US" b="1" dirty="0" smtClean="0">
                <a:solidFill>
                  <a:srgbClr val="0070C0"/>
                </a:solidFill>
              </a:rPr>
              <a:t>. TRANSPORTATION &amp; SHIFTING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22511" y="2048491"/>
            <a:ext cx="11162805" cy="33785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688975" indent="-688975">
              <a:lnSpc>
                <a:spcPct val="140000"/>
              </a:lnSpc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LFkkukarj.k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izfØ;k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dk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bZ0oh0,e0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VªSfdax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lkW¶Vos;j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ds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/;e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ls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fd;k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tkukA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</a:p>
          <a:p>
            <a:pPr marL="688975" indent="-688975">
              <a:lnSpc>
                <a:spcPct val="140000"/>
              </a:lnSpc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ifjogu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lacaf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/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kr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ftyk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fuokZpu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inkf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/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kdkjh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dh ns[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k&amp;js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[k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esa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GPS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;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qDr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Close Body Vehicle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ls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fd;k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tkukA</a:t>
            </a:r>
            <a:endParaRPr lang="en-US" sz="2800" dirty="0" smtClean="0">
              <a:solidFill>
                <a:schemeClr val="tx1"/>
              </a:solidFill>
              <a:latin typeface="Kruti Dev 016" pitchFamily="2" charset="0"/>
            </a:endParaRPr>
          </a:p>
          <a:p>
            <a:pPr marL="688975" indent="-688975">
              <a:lnSpc>
                <a:spcPct val="140000"/>
              </a:lnSpc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ifjogu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ds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nkSjku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izR;sd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okgu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ds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lkFk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inkf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/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kdkjh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,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oa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lqj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{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kk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cy dh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izfrfu;qfDrA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</a:p>
          <a:p>
            <a:pPr marL="688975" indent="-688975">
              <a:lnSpc>
                <a:spcPct val="140000"/>
              </a:lnSpc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Ifjogu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ds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fu;fer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vuqJo.k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gsrq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jkT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;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Lrj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ij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uksMy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inkf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/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kdkjh</a:t>
            </a:r>
            <a:r>
              <a:rPr lang="en-US" sz="2800" dirty="0" smtClean="0">
                <a:solidFill>
                  <a:schemeClr val="tx1"/>
                </a:solidFill>
                <a:latin typeface="Kruti Dev 016" pitchFamily="2" charset="0"/>
              </a:rPr>
              <a:t> dh </a:t>
            </a:r>
            <a:r>
              <a:rPr lang="en-US" sz="2800" dirty="0" err="1" smtClean="0">
                <a:solidFill>
                  <a:schemeClr val="tx1"/>
                </a:solidFill>
                <a:latin typeface="Kruti Dev 016" pitchFamily="2" charset="0"/>
              </a:rPr>
              <a:t>fu;qfDrA</a:t>
            </a:r>
            <a:endParaRPr lang="en-US" sz="2800" dirty="0" smtClean="0">
              <a:solidFill>
                <a:schemeClr val="tx1"/>
              </a:solidFill>
              <a:latin typeface="Kruti Dev 016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295432" y="6392935"/>
            <a:ext cx="779767" cy="365125"/>
          </a:xfrm>
        </p:spPr>
        <p:txBody>
          <a:bodyPr/>
          <a:lstStyle/>
          <a:p>
            <a:fld id="{27E3079C-A6BF-4A34-BB47-9D61A2C8FA68}" type="slidenum">
              <a:rPr lang="en-US" smtClean="0">
                <a:solidFill>
                  <a:schemeClr val="tx1"/>
                </a:solidFill>
              </a:rPr>
              <a:pPr/>
              <a:t>9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20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706</TotalTime>
  <Words>2196</Words>
  <Application>Microsoft Office PowerPoint</Application>
  <PresentationFormat>Widescreen</PresentationFormat>
  <Paragraphs>193</Paragraphs>
  <Slides>22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Calibri</vt:lpstr>
      <vt:lpstr>Century Gothic</vt:lpstr>
      <vt:lpstr>Kruti Dev 010</vt:lpstr>
      <vt:lpstr>Kruti Dev 016</vt:lpstr>
      <vt:lpstr>Times New Roman</vt:lpstr>
      <vt:lpstr>Wingdings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122</cp:revision>
  <cp:lastPrinted>2018-09-03T12:02:30Z</cp:lastPrinted>
  <dcterms:created xsi:type="dcterms:W3CDTF">2018-08-30T10:38:50Z</dcterms:created>
  <dcterms:modified xsi:type="dcterms:W3CDTF">2018-09-03T12:05:24Z</dcterms:modified>
</cp:coreProperties>
</file>